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80" r:id="rId3"/>
    <p:sldId id="276" r:id="rId4"/>
    <p:sldId id="281" r:id="rId5"/>
    <p:sldId id="282" r:id="rId6"/>
    <p:sldId id="279" r:id="rId7"/>
    <p:sldId id="291" r:id="rId8"/>
    <p:sldId id="283" r:id="rId9"/>
    <p:sldId id="284" r:id="rId10"/>
    <p:sldId id="264" r:id="rId11"/>
    <p:sldId id="285" r:id="rId12"/>
    <p:sldId id="286" r:id="rId13"/>
    <p:sldId id="287" r:id="rId14"/>
    <p:sldId id="288" r:id="rId15"/>
    <p:sldId id="278" r:id="rId16"/>
    <p:sldId id="261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jW3JQFf0NGP7Jq8gkKlquIsJds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90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customschemas.google.com/relationships/presentationmetadata" Target="metadata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94EACC-0666-424B-910A-185B3921877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0A8DC67-D3CD-4531-BEC0-D794C1AA7C14}">
      <dgm:prSet phldrT="[Текст]"/>
      <dgm:spPr/>
      <dgm:t>
        <a:bodyPr/>
        <a:lstStyle/>
        <a:p>
          <a:r>
            <a:rPr lang="ru-RU" dirty="0" smtClean="0"/>
            <a:t>Теоретические основы </a:t>
          </a:r>
          <a:r>
            <a:rPr lang="ru-RU" dirty="0" smtClean="0"/>
            <a:t>исследования</a:t>
          </a:r>
          <a:endParaRPr lang="ru-RU" dirty="0"/>
        </a:p>
      </dgm:t>
    </dgm:pt>
    <dgm:pt modelId="{4C2671F4-A380-4806-840C-EFEE19F81FAB}" type="parTrans" cxnId="{FDF9460C-BDBF-44EF-B952-F3F33E579084}">
      <dgm:prSet/>
      <dgm:spPr/>
      <dgm:t>
        <a:bodyPr/>
        <a:lstStyle/>
        <a:p>
          <a:endParaRPr lang="ru-RU"/>
        </a:p>
      </dgm:t>
    </dgm:pt>
    <dgm:pt modelId="{F9D8FB93-9113-442C-902F-A5C31EFB7FF1}" type="sibTrans" cxnId="{FDF9460C-BDBF-44EF-B952-F3F33E579084}">
      <dgm:prSet/>
      <dgm:spPr/>
      <dgm:t>
        <a:bodyPr/>
        <a:lstStyle/>
        <a:p>
          <a:endParaRPr lang="ru-RU"/>
        </a:p>
      </dgm:t>
    </dgm:pt>
    <dgm:pt modelId="{A4F9D595-883D-4F03-8E07-7E96B761D983}">
      <dgm:prSet phldrT="[Текст]"/>
      <dgm:spPr/>
      <dgm:t>
        <a:bodyPr/>
        <a:lstStyle/>
        <a:p>
          <a:r>
            <a:rPr lang="ru-RU" dirty="0" smtClean="0"/>
            <a:t>Особенности физического воспитания дошкольников в условиях традиционного семейного воспитания</a:t>
          </a:r>
          <a:endParaRPr lang="ru-RU" dirty="0"/>
        </a:p>
      </dgm:t>
    </dgm:pt>
    <dgm:pt modelId="{5505657C-86C2-4B5D-B44C-035F3BCB1C40}" type="parTrans" cxnId="{7902D9C8-0BD4-49AF-ABEC-1ACC25C55640}">
      <dgm:prSet/>
      <dgm:spPr/>
      <dgm:t>
        <a:bodyPr/>
        <a:lstStyle/>
        <a:p>
          <a:endParaRPr lang="ru-RU"/>
        </a:p>
      </dgm:t>
    </dgm:pt>
    <dgm:pt modelId="{3503E615-2F71-410A-A477-6A482BDF316C}" type="sibTrans" cxnId="{7902D9C8-0BD4-49AF-ABEC-1ACC25C55640}">
      <dgm:prSet/>
      <dgm:spPr/>
      <dgm:t>
        <a:bodyPr/>
        <a:lstStyle/>
        <a:p>
          <a:endParaRPr lang="ru-RU"/>
        </a:p>
      </dgm:t>
    </dgm:pt>
    <dgm:pt modelId="{1D117584-1418-4760-B307-D580089FEA18}">
      <dgm:prSet/>
      <dgm:spPr/>
      <dgm:t>
        <a:bodyPr/>
        <a:lstStyle/>
        <a:p>
          <a:r>
            <a:rPr lang="ru-RU" dirty="0" smtClean="0"/>
            <a:t>Сущность понятий «физическое воспитание» и «сотрудничество» в условиях дошкольного образовательного учреждения</a:t>
          </a:r>
          <a:endParaRPr lang="ru-RU" dirty="0"/>
        </a:p>
      </dgm:t>
    </dgm:pt>
    <dgm:pt modelId="{569B35ED-0C02-4FE3-97E9-8FD1EEDB5844}" type="parTrans" cxnId="{60C9C1E7-15CA-43E6-B18C-F546767DD01D}">
      <dgm:prSet/>
      <dgm:spPr/>
      <dgm:t>
        <a:bodyPr/>
        <a:lstStyle/>
        <a:p>
          <a:endParaRPr lang="ru-RU"/>
        </a:p>
      </dgm:t>
    </dgm:pt>
    <dgm:pt modelId="{D42DC717-0DE0-43E5-9674-29346E92CE8F}" type="sibTrans" cxnId="{60C9C1E7-15CA-43E6-B18C-F546767DD01D}">
      <dgm:prSet/>
      <dgm:spPr/>
      <dgm:t>
        <a:bodyPr/>
        <a:lstStyle/>
        <a:p>
          <a:endParaRPr lang="ru-RU"/>
        </a:p>
      </dgm:t>
    </dgm:pt>
    <dgm:pt modelId="{B33A1761-26AF-4277-BD56-9C330E9CCC21}">
      <dgm:prSet/>
      <dgm:spPr/>
      <dgm:t>
        <a:bodyPr/>
        <a:lstStyle/>
        <a:p>
          <a:r>
            <a:rPr lang="ru-RU" dirty="0" smtClean="0"/>
            <a:t>Специфические особенности сотрудничества педагога и родителей в физическом воспитании ребенка</a:t>
          </a:r>
          <a:endParaRPr lang="ru-RU" dirty="0"/>
        </a:p>
      </dgm:t>
    </dgm:pt>
    <dgm:pt modelId="{CDF04FC9-5CC0-4D26-9820-4EEE06FE634B}" type="parTrans" cxnId="{19E0B057-186E-46C3-829B-FEC4DB7DBB4E}">
      <dgm:prSet/>
      <dgm:spPr/>
      <dgm:t>
        <a:bodyPr/>
        <a:lstStyle/>
        <a:p>
          <a:endParaRPr lang="ru-RU"/>
        </a:p>
      </dgm:t>
    </dgm:pt>
    <dgm:pt modelId="{48BE07F5-1F80-4D87-BF2B-AFFC3BE67D4A}" type="sibTrans" cxnId="{19E0B057-186E-46C3-829B-FEC4DB7DBB4E}">
      <dgm:prSet/>
      <dgm:spPr/>
      <dgm:t>
        <a:bodyPr/>
        <a:lstStyle/>
        <a:p>
          <a:endParaRPr lang="ru-RU"/>
        </a:p>
      </dgm:t>
    </dgm:pt>
    <dgm:pt modelId="{F2F518B8-3F44-4C83-927B-09D3DCCA0481}" type="pres">
      <dgm:prSet presAssocID="{5994EACC-0666-424B-910A-185B3921877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01EBF9-E226-4C93-8BA9-2BA6A3715866}" type="pres">
      <dgm:prSet presAssocID="{70A8DC67-D3CD-4531-BEC0-D794C1AA7C14}" presName="root1" presStyleCnt="0"/>
      <dgm:spPr/>
    </dgm:pt>
    <dgm:pt modelId="{3D265F2D-9F2C-4082-94D3-E41E64A7686E}" type="pres">
      <dgm:prSet presAssocID="{70A8DC67-D3CD-4531-BEC0-D794C1AA7C1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BDB41B-0F09-4169-9F22-A4BE7F107DD3}" type="pres">
      <dgm:prSet presAssocID="{70A8DC67-D3CD-4531-BEC0-D794C1AA7C14}" presName="level2hierChild" presStyleCnt="0"/>
      <dgm:spPr/>
    </dgm:pt>
    <dgm:pt modelId="{7A4B9DA2-9034-4794-AB00-A6C90EE9749C}" type="pres">
      <dgm:prSet presAssocID="{569B35ED-0C02-4FE3-97E9-8FD1EEDB5844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781C6325-1FF6-4C57-A79A-78F85CA6ABC8}" type="pres">
      <dgm:prSet presAssocID="{569B35ED-0C02-4FE3-97E9-8FD1EEDB5844}" presName="connTx" presStyleLbl="parChTrans1D2" presStyleIdx="0" presStyleCnt="3"/>
      <dgm:spPr/>
      <dgm:t>
        <a:bodyPr/>
        <a:lstStyle/>
        <a:p>
          <a:endParaRPr lang="ru-RU"/>
        </a:p>
      </dgm:t>
    </dgm:pt>
    <dgm:pt modelId="{F71E58AE-1DB4-4AD9-837B-8A1F834C75BA}" type="pres">
      <dgm:prSet presAssocID="{1D117584-1418-4760-B307-D580089FEA18}" presName="root2" presStyleCnt="0"/>
      <dgm:spPr/>
    </dgm:pt>
    <dgm:pt modelId="{D82F4C35-7524-4A15-A6A9-B845744A11EB}" type="pres">
      <dgm:prSet presAssocID="{1D117584-1418-4760-B307-D580089FEA18}" presName="LevelTwoTextNode" presStyleLbl="node2" presStyleIdx="0" presStyleCnt="3" custScaleX="1860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B53ED5-0087-4C04-B300-53A28802170B}" type="pres">
      <dgm:prSet presAssocID="{1D117584-1418-4760-B307-D580089FEA18}" presName="level3hierChild" presStyleCnt="0"/>
      <dgm:spPr/>
    </dgm:pt>
    <dgm:pt modelId="{B7AEF915-5FE7-4770-8663-A307A233C815}" type="pres">
      <dgm:prSet presAssocID="{5505657C-86C2-4B5D-B44C-035F3BCB1C40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BF3A0338-9246-4A6D-B00E-8403D9FE6E93}" type="pres">
      <dgm:prSet presAssocID="{5505657C-86C2-4B5D-B44C-035F3BCB1C40}" presName="connTx" presStyleLbl="parChTrans1D2" presStyleIdx="1" presStyleCnt="3"/>
      <dgm:spPr/>
      <dgm:t>
        <a:bodyPr/>
        <a:lstStyle/>
        <a:p>
          <a:endParaRPr lang="ru-RU"/>
        </a:p>
      </dgm:t>
    </dgm:pt>
    <dgm:pt modelId="{33E7B27B-7462-4C93-A6BC-D30D3AF84EA2}" type="pres">
      <dgm:prSet presAssocID="{A4F9D595-883D-4F03-8E07-7E96B761D983}" presName="root2" presStyleCnt="0"/>
      <dgm:spPr/>
    </dgm:pt>
    <dgm:pt modelId="{3E4B6363-F250-46E3-BB42-9375D3A243AE}" type="pres">
      <dgm:prSet presAssocID="{A4F9D595-883D-4F03-8E07-7E96B761D983}" presName="LevelTwoTextNode" presStyleLbl="node2" presStyleIdx="1" presStyleCnt="3" custScaleX="1860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B2378F-01D8-495A-88BA-3CEFCAD50670}" type="pres">
      <dgm:prSet presAssocID="{A4F9D595-883D-4F03-8E07-7E96B761D983}" presName="level3hierChild" presStyleCnt="0"/>
      <dgm:spPr/>
    </dgm:pt>
    <dgm:pt modelId="{DD9FC921-DA92-43F6-98B4-0601236A3678}" type="pres">
      <dgm:prSet presAssocID="{CDF04FC9-5CC0-4D26-9820-4EEE06FE634B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5B3F324C-8F38-42E0-93BE-F71D20D515FD}" type="pres">
      <dgm:prSet presAssocID="{CDF04FC9-5CC0-4D26-9820-4EEE06FE634B}" presName="connTx" presStyleLbl="parChTrans1D2" presStyleIdx="2" presStyleCnt="3"/>
      <dgm:spPr/>
      <dgm:t>
        <a:bodyPr/>
        <a:lstStyle/>
        <a:p>
          <a:endParaRPr lang="ru-RU"/>
        </a:p>
      </dgm:t>
    </dgm:pt>
    <dgm:pt modelId="{239E0F74-C99F-4C81-97A8-8E9FF368386E}" type="pres">
      <dgm:prSet presAssocID="{B33A1761-26AF-4277-BD56-9C330E9CCC21}" presName="root2" presStyleCnt="0"/>
      <dgm:spPr/>
    </dgm:pt>
    <dgm:pt modelId="{2D6C9466-B9CF-4AF7-9E03-498B2CF5C83F}" type="pres">
      <dgm:prSet presAssocID="{B33A1761-26AF-4277-BD56-9C330E9CCC21}" presName="LevelTwoTextNode" presStyleLbl="node2" presStyleIdx="2" presStyleCnt="3" custScaleX="1870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8D4A86-F0A9-4544-904A-492A06E118B2}" type="pres">
      <dgm:prSet presAssocID="{B33A1761-26AF-4277-BD56-9C330E9CCC21}" presName="level3hierChild" presStyleCnt="0"/>
      <dgm:spPr/>
    </dgm:pt>
  </dgm:ptLst>
  <dgm:cxnLst>
    <dgm:cxn modelId="{67879236-3EF6-4919-85E1-EB35B166B545}" type="presOf" srcId="{1D117584-1418-4760-B307-D580089FEA18}" destId="{D82F4C35-7524-4A15-A6A9-B845744A11EB}" srcOrd="0" destOrd="0" presId="urn:microsoft.com/office/officeart/2008/layout/HorizontalMultiLevelHierarchy"/>
    <dgm:cxn modelId="{60C9C1E7-15CA-43E6-B18C-F546767DD01D}" srcId="{70A8DC67-D3CD-4531-BEC0-D794C1AA7C14}" destId="{1D117584-1418-4760-B307-D580089FEA18}" srcOrd="0" destOrd="0" parTransId="{569B35ED-0C02-4FE3-97E9-8FD1EEDB5844}" sibTransId="{D42DC717-0DE0-43E5-9674-29346E92CE8F}"/>
    <dgm:cxn modelId="{940E441B-A401-4086-901A-DA06B0FF749E}" type="presOf" srcId="{569B35ED-0C02-4FE3-97E9-8FD1EEDB5844}" destId="{7A4B9DA2-9034-4794-AB00-A6C90EE9749C}" srcOrd="0" destOrd="0" presId="urn:microsoft.com/office/officeart/2008/layout/HorizontalMultiLevelHierarchy"/>
    <dgm:cxn modelId="{7902D9C8-0BD4-49AF-ABEC-1ACC25C55640}" srcId="{70A8DC67-D3CD-4531-BEC0-D794C1AA7C14}" destId="{A4F9D595-883D-4F03-8E07-7E96B761D983}" srcOrd="1" destOrd="0" parTransId="{5505657C-86C2-4B5D-B44C-035F3BCB1C40}" sibTransId="{3503E615-2F71-410A-A477-6A482BDF316C}"/>
    <dgm:cxn modelId="{554CA3CD-7324-4893-91E5-6B09D00A6507}" type="presOf" srcId="{5505657C-86C2-4B5D-B44C-035F3BCB1C40}" destId="{BF3A0338-9246-4A6D-B00E-8403D9FE6E93}" srcOrd="1" destOrd="0" presId="urn:microsoft.com/office/officeart/2008/layout/HorizontalMultiLevelHierarchy"/>
    <dgm:cxn modelId="{93FD5DE6-1240-49C5-B5DA-1CF3759520D5}" type="presOf" srcId="{70A8DC67-D3CD-4531-BEC0-D794C1AA7C14}" destId="{3D265F2D-9F2C-4082-94D3-E41E64A7686E}" srcOrd="0" destOrd="0" presId="urn:microsoft.com/office/officeart/2008/layout/HorizontalMultiLevelHierarchy"/>
    <dgm:cxn modelId="{26D6F0D6-3BF7-4178-A99F-0F4B78540738}" type="presOf" srcId="{5505657C-86C2-4B5D-B44C-035F3BCB1C40}" destId="{B7AEF915-5FE7-4770-8663-A307A233C815}" srcOrd="0" destOrd="0" presId="urn:microsoft.com/office/officeart/2008/layout/HorizontalMultiLevelHierarchy"/>
    <dgm:cxn modelId="{A4AB05E8-DF61-43EF-8098-CD7CD442FF23}" type="presOf" srcId="{A4F9D595-883D-4F03-8E07-7E96B761D983}" destId="{3E4B6363-F250-46E3-BB42-9375D3A243AE}" srcOrd="0" destOrd="0" presId="urn:microsoft.com/office/officeart/2008/layout/HorizontalMultiLevelHierarchy"/>
    <dgm:cxn modelId="{C4C9E6BA-C011-4EA4-9295-76A74A1A6A63}" type="presOf" srcId="{CDF04FC9-5CC0-4D26-9820-4EEE06FE634B}" destId="{5B3F324C-8F38-42E0-93BE-F71D20D515FD}" srcOrd="1" destOrd="0" presId="urn:microsoft.com/office/officeart/2008/layout/HorizontalMultiLevelHierarchy"/>
    <dgm:cxn modelId="{136DD680-873A-466C-A84C-DBC527A61A77}" type="presOf" srcId="{B33A1761-26AF-4277-BD56-9C330E9CCC21}" destId="{2D6C9466-B9CF-4AF7-9E03-498B2CF5C83F}" srcOrd="0" destOrd="0" presId="urn:microsoft.com/office/officeart/2008/layout/HorizontalMultiLevelHierarchy"/>
    <dgm:cxn modelId="{5760861A-76DA-4E58-A479-156EA5A16334}" type="presOf" srcId="{5994EACC-0666-424B-910A-185B39218777}" destId="{F2F518B8-3F44-4C83-927B-09D3DCCA0481}" srcOrd="0" destOrd="0" presId="urn:microsoft.com/office/officeart/2008/layout/HorizontalMultiLevelHierarchy"/>
    <dgm:cxn modelId="{19E0B057-186E-46C3-829B-FEC4DB7DBB4E}" srcId="{70A8DC67-D3CD-4531-BEC0-D794C1AA7C14}" destId="{B33A1761-26AF-4277-BD56-9C330E9CCC21}" srcOrd="2" destOrd="0" parTransId="{CDF04FC9-5CC0-4D26-9820-4EEE06FE634B}" sibTransId="{48BE07F5-1F80-4D87-BF2B-AFFC3BE67D4A}"/>
    <dgm:cxn modelId="{FDF9460C-BDBF-44EF-B952-F3F33E579084}" srcId="{5994EACC-0666-424B-910A-185B39218777}" destId="{70A8DC67-D3CD-4531-BEC0-D794C1AA7C14}" srcOrd="0" destOrd="0" parTransId="{4C2671F4-A380-4806-840C-EFEE19F81FAB}" sibTransId="{F9D8FB93-9113-442C-902F-A5C31EFB7FF1}"/>
    <dgm:cxn modelId="{EF0E0C7A-D2FD-4FC0-964B-B57D5E91502F}" type="presOf" srcId="{CDF04FC9-5CC0-4D26-9820-4EEE06FE634B}" destId="{DD9FC921-DA92-43F6-98B4-0601236A3678}" srcOrd="0" destOrd="0" presId="urn:microsoft.com/office/officeart/2008/layout/HorizontalMultiLevelHierarchy"/>
    <dgm:cxn modelId="{4BC2A63C-2FEB-4C9C-8430-299E0112C108}" type="presOf" srcId="{569B35ED-0C02-4FE3-97E9-8FD1EEDB5844}" destId="{781C6325-1FF6-4C57-A79A-78F85CA6ABC8}" srcOrd="1" destOrd="0" presId="urn:microsoft.com/office/officeart/2008/layout/HorizontalMultiLevelHierarchy"/>
    <dgm:cxn modelId="{EBDBAB7F-4F0C-4044-8B2D-A34D8510AECA}" type="presParOf" srcId="{F2F518B8-3F44-4C83-927B-09D3DCCA0481}" destId="{0401EBF9-E226-4C93-8BA9-2BA6A3715866}" srcOrd="0" destOrd="0" presId="urn:microsoft.com/office/officeart/2008/layout/HorizontalMultiLevelHierarchy"/>
    <dgm:cxn modelId="{6FD1D44E-28B7-4810-8FFB-FC6BC11330BD}" type="presParOf" srcId="{0401EBF9-E226-4C93-8BA9-2BA6A3715866}" destId="{3D265F2D-9F2C-4082-94D3-E41E64A7686E}" srcOrd="0" destOrd="0" presId="urn:microsoft.com/office/officeart/2008/layout/HorizontalMultiLevelHierarchy"/>
    <dgm:cxn modelId="{D45A7080-1D0D-463D-A7F2-A360E39A946C}" type="presParOf" srcId="{0401EBF9-E226-4C93-8BA9-2BA6A3715866}" destId="{CEBDB41B-0F09-4169-9F22-A4BE7F107DD3}" srcOrd="1" destOrd="0" presId="urn:microsoft.com/office/officeart/2008/layout/HorizontalMultiLevelHierarchy"/>
    <dgm:cxn modelId="{5A818E3D-9AEF-4455-A518-FBBB034660C7}" type="presParOf" srcId="{CEBDB41B-0F09-4169-9F22-A4BE7F107DD3}" destId="{7A4B9DA2-9034-4794-AB00-A6C90EE9749C}" srcOrd="0" destOrd="0" presId="urn:microsoft.com/office/officeart/2008/layout/HorizontalMultiLevelHierarchy"/>
    <dgm:cxn modelId="{5521A7C6-0453-4DC6-A3D2-59785EF7DCCE}" type="presParOf" srcId="{7A4B9DA2-9034-4794-AB00-A6C90EE9749C}" destId="{781C6325-1FF6-4C57-A79A-78F85CA6ABC8}" srcOrd="0" destOrd="0" presId="urn:microsoft.com/office/officeart/2008/layout/HorizontalMultiLevelHierarchy"/>
    <dgm:cxn modelId="{D68E912B-27F8-4FA0-B89F-46DC2ACB43FF}" type="presParOf" srcId="{CEBDB41B-0F09-4169-9F22-A4BE7F107DD3}" destId="{F71E58AE-1DB4-4AD9-837B-8A1F834C75BA}" srcOrd="1" destOrd="0" presId="urn:microsoft.com/office/officeart/2008/layout/HorizontalMultiLevelHierarchy"/>
    <dgm:cxn modelId="{8AFDABC0-1052-44D0-A8E7-DCC9A9CDFCAB}" type="presParOf" srcId="{F71E58AE-1DB4-4AD9-837B-8A1F834C75BA}" destId="{D82F4C35-7524-4A15-A6A9-B845744A11EB}" srcOrd="0" destOrd="0" presId="urn:microsoft.com/office/officeart/2008/layout/HorizontalMultiLevelHierarchy"/>
    <dgm:cxn modelId="{B05A5E63-34A2-4AD7-A3B1-D1C1A33C798B}" type="presParOf" srcId="{F71E58AE-1DB4-4AD9-837B-8A1F834C75BA}" destId="{7BB53ED5-0087-4C04-B300-53A28802170B}" srcOrd="1" destOrd="0" presId="urn:microsoft.com/office/officeart/2008/layout/HorizontalMultiLevelHierarchy"/>
    <dgm:cxn modelId="{732D256F-C7F5-4611-BC80-8FDE426730C4}" type="presParOf" srcId="{CEBDB41B-0F09-4169-9F22-A4BE7F107DD3}" destId="{B7AEF915-5FE7-4770-8663-A307A233C815}" srcOrd="2" destOrd="0" presId="urn:microsoft.com/office/officeart/2008/layout/HorizontalMultiLevelHierarchy"/>
    <dgm:cxn modelId="{CECA6253-6DBB-4F8D-AE3A-CB0FEDB66649}" type="presParOf" srcId="{B7AEF915-5FE7-4770-8663-A307A233C815}" destId="{BF3A0338-9246-4A6D-B00E-8403D9FE6E93}" srcOrd="0" destOrd="0" presId="urn:microsoft.com/office/officeart/2008/layout/HorizontalMultiLevelHierarchy"/>
    <dgm:cxn modelId="{2981AE08-FFA3-4B22-8C9C-A689D892F3FB}" type="presParOf" srcId="{CEBDB41B-0F09-4169-9F22-A4BE7F107DD3}" destId="{33E7B27B-7462-4C93-A6BC-D30D3AF84EA2}" srcOrd="3" destOrd="0" presId="urn:microsoft.com/office/officeart/2008/layout/HorizontalMultiLevelHierarchy"/>
    <dgm:cxn modelId="{644C1399-D1B1-4BEB-A37D-6321E9AC153B}" type="presParOf" srcId="{33E7B27B-7462-4C93-A6BC-D30D3AF84EA2}" destId="{3E4B6363-F250-46E3-BB42-9375D3A243AE}" srcOrd="0" destOrd="0" presId="urn:microsoft.com/office/officeart/2008/layout/HorizontalMultiLevelHierarchy"/>
    <dgm:cxn modelId="{B7B205B0-FABE-4802-9F96-932150DA1480}" type="presParOf" srcId="{33E7B27B-7462-4C93-A6BC-D30D3AF84EA2}" destId="{A5B2378F-01D8-495A-88BA-3CEFCAD50670}" srcOrd="1" destOrd="0" presId="urn:microsoft.com/office/officeart/2008/layout/HorizontalMultiLevelHierarchy"/>
    <dgm:cxn modelId="{123FDB12-9380-452B-A710-A94257191CEA}" type="presParOf" srcId="{CEBDB41B-0F09-4169-9F22-A4BE7F107DD3}" destId="{DD9FC921-DA92-43F6-98B4-0601236A3678}" srcOrd="4" destOrd="0" presId="urn:microsoft.com/office/officeart/2008/layout/HorizontalMultiLevelHierarchy"/>
    <dgm:cxn modelId="{F85ED249-52E7-4EFB-A2BF-882706770A2C}" type="presParOf" srcId="{DD9FC921-DA92-43F6-98B4-0601236A3678}" destId="{5B3F324C-8F38-42E0-93BE-F71D20D515FD}" srcOrd="0" destOrd="0" presId="urn:microsoft.com/office/officeart/2008/layout/HorizontalMultiLevelHierarchy"/>
    <dgm:cxn modelId="{DFC5EAE0-D97F-413C-98E3-6B731425A622}" type="presParOf" srcId="{CEBDB41B-0F09-4169-9F22-A4BE7F107DD3}" destId="{239E0F74-C99F-4C81-97A8-8E9FF368386E}" srcOrd="5" destOrd="0" presId="urn:microsoft.com/office/officeart/2008/layout/HorizontalMultiLevelHierarchy"/>
    <dgm:cxn modelId="{1FABE480-363F-4FF7-B82C-C63FA9852A10}" type="presParOf" srcId="{239E0F74-C99F-4C81-97A8-8E9FF368386E}" destId="{2D6C9466-B9CF-4AF7-9E03-498B2CF5C83F}" srcOrd="0" destOrd="0" presId="urn:microsoft.com/office/officeart/2008/layout/HorizontalMultiLevelHierarchy"/>
    <dgm:cxn modelId="{7C4B4324-8B42-45A2-AB98-A49A761260BD}" type="presParOf" srcId="{239E0F74-C99F-4C81-97A8-8E9FF368386E}" destId="{8D8D4A86-F0A9-4544-904A-492A06E118B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7108FD-5FB2-4A6F-A17A-3F2664FB9BC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65D6DB8-C4B1-4D60-846E-05C4A8D6F040}">
      <dgm:prSet phldrT="[Текст]"/>
      <dgm:spPr/>
      <dgm:t>
        <a:bodyPr/>
        <a:lstStyle/>
        <a:p>
          <a:pPr algn="just"/>
          <a:r>
            <a:rPr lang="ru-RU" i="0" dirty="0" smtClean="0"/>
            <a:t>На первом этапе была проанализирована система сотрудничества дошкольного образовательного учреждения и семьи в физическом воспитании</a:t>
          </a:r>
          <a:endParaRPr lang="ru-RU" i="0" dirty="0"/>
        </a:p>
      </dgm:t>
    </dgm:pt>
    <dgm:pt modelId="{E10333EF-4CF2-4125-9E3F-A688D49B4403}" type="parTrans" cxnId="{AA9337D9-1579-43B8-AC3D-B088916D5162}">
      <dgm:prSet/>
      <dgm:spPr/>
      <dgm:t>
        <a:bodyPr/>
        <a:lstStyle/>
        <a:p>
          <a:endParaRPr lang="ru-RU"/>
        </a:p>
      </dgm:t>
    </dgm:pt>
    <dgm:pt modelId="{D35E4809-DAEC-4DAA-95AB-68426314DAB1}" type="sibTrans" cxnId="{AA9337D9-1579-43B8-AC3D-B088916D5162}">
      <dgm:prSet/>
      <dgm:spPr/>
      <dgm:t>
        <a:bodyPr/>
        <a:lstStyle/>
        <a:p>
          <a:endParaRPr lang="ru-RU"/>
        </a:p>
      </dgm:t>
    </dgm:pt>
    <dgm:pt modelId="{42488B7D-DFA1-4884-B165-A62ACF4A7E17}">
      <dgm:prSet phldrT="[Текст]"/>
      <dgm:spPr/>
      <dgm:t>
        <a:bodyPr/>
        <a:lstStyle/>
        <a:p>
          <a:pPr algn="just"/>
          <a:r>
            <a:rPr lang="ru-RU" i="0" dirty="0" smtClean="0"/>
            <a:t>На втором этапе были сформулированы педагогические условия эффективного взаимодействия дошкольного образовательного учреждения и семьи в физическом воспитании старших дошкольников</a:t>
          </a:r>
          <a:endParaRPr lang="ru-RU" i="0" dirty="0"/>
        </a:p>
      </dgm:t>
    </dgm:pt>
    <dgm:pt modelId="{59E87615-AD98-4AE0-9561-F2215C9FEFB2}" type="parTrans" cxnId="{62CA574F-FD66-4910-B3B1-5BB903D551B5}">
      <dgm:prSet/>
      <dgm:spPr/>
      <dgm:t>
        <a:bodyPr/>
        <a:lstStyle/>
        <a:p>
          <a:endParaRPr lang="ru-RU"/>
        </a:p>
      </dgm:t>
    </dgm:pt>
    <dgm:pt modelId="{1A2188B3-9BB1-4264-BECF-5F92CFB1004E}" type="sibTrans" cxnId="{62CA574F-FD66-4910-B3B1-5BB903D551B5}">
      <dgm:prSet/>
      <dgm:spPr/>
      <dgm:t>
        <a:bodyPr/>
        <a:lstStyle/>
        <a:p>
          <a:endParaRPr lang="ru-RU"/>
        </a:p>
      </dgm:t>
    </dgm:pt>
    <dgm:pt modelId="{71E6B3A1-5ECB-414B-9B4B-873845692FC3}">
      <dgm:prSet phldrT="[Текст]"/>
      <dgm:spPr/>
      <dgm:t>
        <a:bodyPr/>
        <a:lstStyle/>
        <a:p>
          <a:r>
            <a:rPr lang="ru-RU" i="0" dirty="0" smtClean="0"/>
            <a:t>На третьем этапе проведен анализ результатов опытно-экспериментальной части работы</a:t>
          </a:r>
          <a:endParaRPr lang="ru-RU" i="0" dirty="0"/>
        </a:p>
      </dgm:t>
    </dgm:pt>
    <dgm:pt modelId="{BD683961-0AC1-4FA8-B639-982585BA8D29}" type="parTrans" cxnId="{B835D1DE-22EA-4D87-BCC7-18C7BB8F7650}">
      <dgm:prSet/>
      <dgm:spPr/>
      <dgm:t>
        <a:bodyPr/>
        <a:lstStyle/>
        <a:p>
          <a:endParaRPr lang="ru-RU"/>
        </a:p>
      </dgm:t>
    </dgm:pt>
    <dgm:pt modelId="{4C6D2D28-746C-4912-A6CF-FEF336E89ECD}" type="sibTrans" cxnId="{B835D1DE-22EA-4D87-BCC7-18C7BB8F7650}">
      <dgm:prSet/>
      <dgm:spPr/>
      <dgm:t>
        <a:bodyPr/>
        <a:lstStyle/>
        <a:p>
          <a:endParaRPr lang="ru-RU"/>
        </a:p>
      </dgm:t>
    </dgm:pt>
    <dgm:pt modelId="{18986ED7-FFB2-439C-A5AC-C3DDAEC0FA7B}" type="pres">
      <dgm:prSet presAssocID="{367108FD-5FB2-4A6F-A17A-3F2664FB9BCD}" presName="Name0" presStyleCnt="0">
        <dgm:presLayoutVars>
          <dgm:chMax val="7"/>
          <dgm:chPref val="7"/>
          <dgm:dir/>
        </dgm:presLayoutVars>
      </dgm:prSet>
      <dgm:spPr/>
    </dgm:pt>
    <dgm:pt modelId="{4C041F7C-41D2-4CF7-A9E4-E0FCA32AEBB9}" type="pres">
      <dgm:prSet presAssocID="{367108FD-5FB2-4A6F-A17A-3F2664FB9BCD}" presName="Name1" presStyleCnt="0"/>
      <dgm:spPr/>
    </dgm:pt>
    <dgm:pt modelId="{1931D7DE-497D-4FBD-8F5D-3CBE08D48F37}" type="pres">
      <dgm:prSet presAssocID="{367108FD-5FB2-4A6F-A17A-3F2664FB9BCD}" presName="cycle" presStyleCnt="0"/>
      <dgm:spPr/>
    </dgm:pt>
    <dgm:pt modelId="{CEBE9543-38C1-44E1-8342-DA4E50AC6097}" type="pres">
      <dgm:prSet presAssocID="{367108FD-5FB2-4A6F-A17A-3F2664FB9BCD}" presName="srcNode" presStyleLbl="node1" presStyleIdx="0" presStyleCnt="3"/>
      <dgm:spPr/>
    </dgm:pt>
    <dgm:pt modelId="{2C79049B-5B13-42B8-8E1C-D4DFA9F719A7}" type="pres">
      <dgm:prSet presAssocID="{367108FD-5FB2-4A6F-A17A-3F2664FB9BCD}" presName="conn" presStyleLbl="parChTrans1D2" presStyleIdx="0" presStyleCnt="1"/>
      <dgm:spPr/>
    </dgm:pt>
    <dgm:pt modelId="{E0551789-D399-4771-83D2-AE32770206BA}" type="pres">
      <dgm:prSet presAssocID="{367108FD-5FB2-4A6F-A17A-3F2664FB9BCD}" presName="extraNode" presStyleLbl="node1" presStyleIdx="0" presStyleCnt="3"/>
      <dgm:spPr/>
    </dgm:pt>
    <dgm:pt modelId="{F6B428BB-CACB-4387-89C8-406C5B550C22}" type="pres">
      <dgm:prSet presAssocID="{367108FD-5FB2-4A6F-A17A-3F2664FB9BCD}" presName="dstNode" presStyleLbl="node1" presStyleIdx="0" presStyleCnt="3"/>
      <dgm:spPr/>
    </dgm:pt>
    <dgm:pt modelId="{DEE644F8-F359-4737-8A51-7D10E4A7F29B}" type="pres">
      <dgm:prSet presAssocID="{765D6DB8-C4B1-4D60-846E-05C4A8D6F040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FB2E1D-9FDA-409D-AB35-4E908E23BABB}" type="pres">
      <dgm:prSet presAssocID="{765D6DB8-C4B1-4D60-846E-05C4A8D6F040}" presName="accent_1" presStyleCnt="0"/>
      <dgm:spPr/>
    </dgm:pt>
    <dgm:pt modelId="{5708A201-EE31-45B7-9295-5D019A914C4E}" type="pres">
      <dgm:prSet presAssocID="{765D6DB8-C4B1-4D60-846E-05C4A8D6F040}" presName="accentRepeatNode" presStyleLbl="solidFgAcc1" presStyleIdx="0" presStyleCnt="3"/>
      <dgm:spPr/>
    </dgm:pt>
    <dgm:pt modelId="{4BB9BF02-4F38-4A5F-A33A-509ECEDBD8D9}" type="pres">
      <dgm:prSet presAssocID="{42488B7D-DFA1-4884-B165-A62ACF4A7E17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A9F9F-CDA0-4AC6-8D79-9891E19AB3F5}" type="pres">
      <dgm:prSet presAssocID="{42488B7D-DFA1-4884-B165-A62ACF4A7E17}" presName="accent_2" presStyleCnt="0"/>
      <dgm:spPr/>
    </dgm:pt>
    <dgm:pt modelId="{48A387F8-3F16-439B-8B9D-357690D67D37}" type="pres">
      <dgm:prSet presAssocID="{42488B7D-DFA1-4884-B165-A62ACF4A7E17}" presName="accentRepeatNode" presStyleLbl="solidFgAcc1" presStyleIdx="1" presStyleCnt="3"/>
      <dgm:spPr/>
    </dgm:pt>
    <dgm:pt modelId="{A00496D4-61DB-47A1-B085-6626EE5624CB}" type="pres">
      <dgm:prSet presAssocID="{71E6B3A1-5ECB-414B-9B4B-873845692FC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701A04-8304-450C-A4C2-DA21B9B40403}" type="pres">
      <dgm:prSet presAssocID="{71E6B3A1-5ECB-414B-9B4B-873845692FC3}" presName="accent_3" presStyleCnt="0"/>
      <dgm:spPr/>
    </dgm:pt>
    <dgm:pt modelId="{6164BE6A-B033-438F-8FF7-911BA004FBC6}" type="pres">
      <dgm:prSet presAssocID="{71E6B3A1-5ECB-414B-9B4B-873845692FC3}" presName="accentRepeatNode" presStyleLbl="solidFgAcc1" presStyleIdx="2" presStyleCnt="3"/>
      <dgm:spPr/>
    </dgm:pt>
  </dgm:ptLst>
  <dgm:cxnLst>
    <dgm:cxn modelId="{B835D1DE-22EA-4D87-BCC7-18C7BB8F7650}" srcId="{367108FD-5FB2-4A6F-A17A-3F2664FB9BCD}" destId="{71E6B3A1-5ECB-414B-9B4B-873845692FC3}" srcOrd="2" destOrd="0" parTransId="{BD683961-0AC1-4FA8-B639-982585BA8D29}" sibTransId="{4C6D2D28-746C-4912-A6CF-FEF336E89ECD}"/>
    <dgm:cxn modelId="{CFF83B6A-BD78-4B28-9843-A63A8D171A58}" type="presOf" srcId="{765D6DB8-C4B1-4D60-846E-05C4A8D6F040}" destId="{DEE644F8-F359-4737-8A51-7D10E4A7F29B}" srcOrd="0" destOrd="0" presId="urn:microsoft.com/office/officeart/2008/layout/VerticalCurvedList"/>
    <dgm:cxn modelId="{FE3ACF4F-0D84-47E5-8E8A-42334AF0C0F5}" type="presOf" srcId="{D35E4809-DAEC-4DAA-95AB-68426314DAB1}" destId="{2C79049B-5B13-42B8-8E1C-D4DFA9F719A7}" srcOrd="0" destOrd="0" presId="urn:microsoft.com/office/officeart/2008/layout/VerticalCurvedList"/>
    <dgm:cxn modelId="{62CA574F-FD66-4910-B3B1-5BB903D551B5}" srcId="{367108FD-5FB2-4A6F-A17A-3F2664FB9BCD}" destId="{42488B7D-DFA1-4884-B165-A62ACF4A7E17}" srcOrd="1" destOrd="0" parTransId="{59E87615-AD98-4AE0-9561-F2215C9FEFB2}" sibTransId="{1A2188B3-9BB1-4264-BECF-5F92CFB1004E}"/>
    <dgm:cxn modelId="{AA9337D9-1579-43B8-AC3D-B088916D5162}" srcId="{367108FD-5FB2-4A6F-A17A-3F2664FB9BCD}" destId="{765D6DB8-C4B1-4D60-846E-05C4A8D6F040}" srcOrd="0" destOrd="0" parTransId="{E10333EF-4CF2-4125-9E3F-A688D49B4403}" sibTransId="{D35E4809-DAEC-4DAA-95AB-68426314DAB1}"/>
    <dgm:cxn modelId="{CC6C68E3-BF5F-4855-83F9-7047AD1E7388}" type="presOf" srcId="{71E6B3A1-5ECB-414B-9B4B-873845692FC3}" destId="{A00496D4-61DB-47A1-B085-6626EE5624CB}" srcOrd="0" destOrd="0" presId="urn:microsoft.com/office/officeart/2008/layout/VerticalCurvedList"/>
    <dgm:cxn modelId="{72C5DBFC-BE1B-4D45-A19B-8D16A0248A40}" type="presOf" srcId="{367108FD-5FB2-4A6F-A17A-3F2664FB9BCD}" destId="{18986ED7-FFB2-439C-A5AC-C3DDAEC0FA7B}" srcOrd="0" destOrd="0" presId="urn:microsoft.com/office/officeart/2008/layout/VerticalCurvedList"/>
    <dgm:cxn modelId="{F6AB9013-5D98-4D52-8277-63198FEA7648}" type="presOf" srcId="{42488B7D-DFA1-4884-B165-A62ACF4A7E17}" destId="{4BB9BF02-4F38-4A5F-A33A-509ECEDBD8D9}" srcOrd="0" destOrd="0" presId="urn:microsoft.com/office/officeart/2008/layout/VerticalCurvedList"/>
    <dgm:cxn modelId="{BBB6D18E-17A6-4BEB-8196-2DD773184386}" type="presParOf" srcId="{18986ED7-FFB2-439C-A5AC-C3DDAEC0FA7B}" destId="{4C041F7C-41D2-4CF7-A9E4-E0FCA32AEBB9}" srcOrd="0" destOrd="0" presId="urn:microsoft.com/office/officeart/2008/layout/VerticalCurvedList"/>
    <dgm:cxn modelId="{AD6524CA-58DD-4DA4-9F3D-F71E42A552B4}" type="presParOf" srcId="{4C041F7C-41D2-4CF7-A9E4-E0FCA32AEBB9}" destId="{1931D7DE-497D-4FBD-8F5D-3CBE08D48F37}" srcOrd="0" destOrd="0" presId="urn:microsoft.com/office/officeart/2008/layout/VerticalCurvedList"/>
    <dgm:cxn modelId="{90ADB52A-4E86-41F3-AC89-FA7CE322BE40}" type="presParOf" srcId="{1931D7DE-497D-4FBD-8F5D-3CBE08D48F37}" destId="{CEBE9543-38C1-44E1-8342-DA4E50AC6097}" srcOrd="0" destOrd="0" presId="urn:microsoft.com/office/officeart/2008/layout/VerticalCurvedList"/>
    <dgm:cxn modelId="{1553B04E-0467-48BF-B7E2-816E736753AE}" type="presParOf" srcId="{1931D7DE-497D-4FBD-8F5D-3CBE08D48F37}" destId="{2C79049B-5B13-42B8-8E1C-D4DFA9F719A7}" srcOrd="1" destOrd="0" presId="urn:microsoft.com/office/officeart/2008/layout/VerticalCurvedList"/>
    <dgm:cxn modelId="{0C37E1E8-3E83-45FB-8C62-6EAB3406C580}" type="presParOf" srcId="{1931D7DE-497D-4FBD-8F5D-3CBE08D48F37}" destId="{E0551789-D399-4771-83D2-AE32770206BA}" srcOrd="2" destOrd="0" presId="urn:microsoft.com/office/officeart/2008/layout/VerticalCurvedList"/>
    <dgm:cxn modelId="{58DB4BAF-DFAF-4B3D-9F04-5BA3F5183013}" type="presParOf" srcId="{1931D7DE-497D-4FBD-8F5D-3CBE08D48F37}" destId="{F6B428BB-CACB-4387-89C8-406C5B550C22}" srcOrd="3" destOrd="0" presId="urn:microsoft.com/office/officeart/2008/layout/VerticalCurvedList"/>
    <dgm:cxn modelId="{33AC1473-65D9-4877-965F-6403AF659FDE}" type="presParOf" srcId="{4C041F7C-41D2-4CF7-A9E4-E0FCA32AEBB9}" destId="{DEE644F8-F359-4737-8A51-7D10E4A7F29B}" srcOrd="1" destOrd="0" presId="urn:microsoft.com/office/officeart/2008/layout/VerticalCurvedList"/>
    <dgm:cxn modelId="{FF0A3E10-14CC-404F-B663-9F79E9821D6F}" type="presParOf" srcId="{4C041F7C-41D2-4CF7-A9E4-E0FCA32AEBB9}" destId="{F1FB2E1D-9FDA-409D-AB35-4E908E23BABB}" srcOrd="2" destOrd="0" presId="urn:microsoft.com/office/officeart/2008/layout/VerticalCurvedList"/>
    <dgm:cxn modelId="{B825697F-63F8-457B-9146-DE0B6B1FE664}" type="presParOf" srcId="{F1FB2E1D-9FDA-409D-AB35-4E908E23BABB}" destId="{5708A201-EE31-45B7-9295-5D019A914C4E}" srcOrd="0" destOrd="0" presId="urn:microsoft.com/office/officeart/2008/layout/VerticalCurvedList"/>
    <dgm:cxn modelId="{2F6174D3-986D-446C-A1DD-B9A5FB8FACD1}" type="presParOf" srcId="{4C041F7C-41D2-4CF7-A9E4-E0FCA32AEBB9}" destId="{4BB9BF02-4F38-4A5F-A33A-509ECEDBD8D9}" srcOrd="3" destOrd="0" presId="urn:microsoft.com/office/officeart/2008/layout/VerticalCurvedList"/>
    <dgm:cxn modelId="{70025DFF-9035-4580-B573-5497D26CC4F9}" type="presParOf" srcId="{4C041F7C-41D2-4CF7-A9E4-E0FCA32AEBB9}" destId="{40FA9F9F-CDA0-4AC6-8D79-9891E19AB3F5}" srcOrd="4" destOrd="0" presId="urn:microsoft.com/office/officeart/2008/layout/VerticalCurvedList"/>
    <dgm:cxn modelId="{E2BF9346-2BF7-45CE-94BA-8A1699871E6C}" type="presParOf" srcId="{40FA9F9F-CDA0-4AC6-8D79-9891E19AB3F5}" destId="{48A387F8-3F16-439B-8B9D-357690D67D37}" srcOrd="0" destOrd="0" presId="urn:microsoft.com/office/officeart/2008/layout/VerticalCurvedList"/>
    <dgm:cxn modelId="{2B83C925-BACD-436E-B21F-BB1097A8A240}" type="presParOf" srcId="{4C041F7C-41D2-4CF7-A9E4-E0FCA32AEBB9}" destId="{A00496D4-61DB-47A1-B085-6626EE5624CB}" srcOrd="5" destOrd="0" presId="urn:microsoft.com/office/officeart/2008/layout/VerticalCurvedList"/>
    <dgm:cxn modelId="{5F3821D4-539B-4750-8270-BEEC6E75AC24}" type="presParOf" srcId="{4C041F7C-41D2-4CF7-A9E4-E0FCA32AEBB9}" destId="{CC701A04-8304-450C-A4C2-DA21B9B40403}" srcOrd="6" destOrd="0" presId="urn:microsoft.com/office/officeart/2008/layout/VerticalCurvedList"/>
    <dgm:cxn modelId="{935E2CB8-98D0-4F7A-93B4-79FC1E4FB3BA}" type="presParOf" srcId="{CC701A04-8304-450C-A4C2-DA21B9B40403}" destId="{6164BE6A-B033-438F-8FF7-911BA004FBC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97B889-6A47-4002-879D-70928C2DF2A1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CDEF9E8-EE83-4BD0-8E5E-558050C19D5E}">
      <dgm:prSet phldrT="[Текст]" custT="1"/>
      <dgm:spPr/>
      <dgm:t>
        <a:bodyPr/>
        <a:lstStyle/>
        <a:p>
          <a:r>
            <a:rPr lang="ru-RU" sz="2400" b="1" dirty="0" smtClean="0"/>
            <a:t>Результаты анкетирования воспитателей</a:t>
          </a:r>
          <a:endParaRPr lang="ru-RU" sz="2400" b="1" dirty="0"/>
        </a:p>
      </dgm:t>
    </dgm:pt>
    <dgm:pt modelId="{6B2B85FD-9935-4D42-930A-0D96573F7B76}" type="parTrans" cxnId="{5698AE21-787A-4A2E-AE44-304C27715300}">
      <dgm:prSet/>
      <dgm:spPr/>
      <dgm:t>
        <a:bodyPr/>
        <a:lstStyle/>
        <a:p>
          <a:endParaRPr lang="ru-RU"/>
        </a:p>
      </dgm:t>
    </dgm:pt>
    <dgm:pt modelId="{1526BF97-B028-40E7-A23A-85D52DE07A5A}" type="sibTrans" cxnId="{5698AE21-787A-4A2E-AE44-304C27715300}">
      <dgm:prSet/>
      <dgm:spPr/>
      <dgm:t>
        <a:bodyPr/>
        <a:lstStyle/>
        <a:p>
          <a:endParaRPr lang="ru-RU"/>
        </a:p>
      </dgm:t>
    </dgm:pt>
    <dgm:pt modelId="{55070AD8-C032-46AD-B393-F69025901A20}">
      <dgm:prSet phldrT="[Текст]"/>
      <dgm:spPr/>
      <dgm:t>
        <a:bodyPr/>
        <a:lstStyle/>
        <a:p>
          <a:r>
            <a:rPr lang="ru-RU" b="1" dirty="0" smtClean="0"/>
            <a:t>Профессиональный состав</a:t>
          </a:r>
          <a:endParaRPr lang="ru-RU" dirty="0"/>
        </a:p>
      </dgm:t>
    </dgm:pt>
    <dgm:pt modelId="{AA9FD71F-94D2-4B09-8C8D-B4C6924E15FA}" type="parTrans" cxnId="{E04ED8FE-1B2E-4ED7-9829-FE55A11A5436}">
      <dgm:prSet/>
      <dgm:spPr/>
      <dgm:t>
        <a:bodyPr/>
        <a:lstStyle/>
        <a:p>
          <a:endParaRPr lang="ru-RU"/>
        </a:p>
      </dgm:t>
    </dgm:pt>
    <dgm:pt modelId="{EDC344AA-A6DC-43A0-A655-A381BE325998}" type="sibTrans" cxnId="{E04ED8FE-1B2E-4ED7-9829-FE55A11A5436}">
      <dgm:prSet/>
      <dgm:spPr/>
      <dgm:t>
        <a:bodyPr/>
        <a:lstStyle/>
        <a:p>
          <a:endParaRPr lang="ru-RU"/>
        </a:p>
      </dgm:t>
    </dgm:pt>
    <dgm:pt modelId="{D55827E5-A7E3-4969-A465-C2347ACDDFA9}">
      <dgm:prSet phldrT="[Текст]"/>
      <dgm:spPr/>
      <dgm:t>
        <a:bodyPr/>
        <a:lstStyle/>
        <a:p>
          <a:r>
            <a:rPr lang="ru-RU" b="1" dirty="0" smtClean="0"/>
            <a:t>Организационные усилия</a:t>
          </a:r>
          <a:endParaRPr lang="ru-RU" b="1" dirty="0"/>
        </a:p>
      </dgm:t>
    </dgm:pt>
    <dgm:pt modelId="{98E6B34B-1B0E-44F9-8B80-1287C45DDA49}" type="parTrans" cxnId="{441710AD-B806-4409-91AB-A21D142F2685}">
      <dgm:prSet/>
      <dgm:spPr/>
      <dgm:t>
        <a:bodyPr/>
        <a:lstStyle/>
        <a:p>
          <a:endParaRPr lang="ru-RU"/>
        </a:p>
      </dgm:t>
    </dgm:pt>
    <dgm:pt modelId="{9DD31945-4AD9-46F1-9C1A-F26FA460C203}" type="sibTrans" cxnId="{441710AD-B806-4409-91AB-A21D142F2685}">
      <dgm:prSet/>
      <dgm:spPr/>
      <dgm:t>
        <a:bodyPr/>
        <a:lstStyle/>
        <a:p>
          <a:endParaRPr lang="ru-RU"/>
        </a:p>
      </dgm:t>
    </dgm:pt>
    <dgm:pt modelId="{75ECD484-BAA9-4463-A487-CB882B4932DE}">
      <dgm:prSet phldrT="[Текст]"/>
      <dgm:spPr/>
      <dgm:t>
        <a:bodyPr/>
        <a:lstStyle/>
        <a:p>
          <a:r>
            <a:rPr lang="ru-RU" b="1" dirty="0" smtClean="0"/>
            <a:t>Восприятие эффективности взаимодействия</a:t>
          </a:r>
          <a:endParaRPr lang="ru-RU" b="1" dirty="0"/>
        </a:p>
      </dgm:t>
    </dgm:pt>
    <dgm:pt modelId="{6508BA4E-57DB-4780-B3CD-54514D2B3986}" type="parTrans" cxnId="{CC5AABA4-4105-4380-85B9-B13F004BE39A}">
      <dgm:prSet/>
      <dgm:spPr/>
      <dgm:t>
        <a:bodyPr/>
        <a:lstStyle/>
        <a:p>
          <a:endParaRPr lang="ru-RU"/>
        </a:p>
      </dgm:t>
    </dgm:pt>
    <dgm:pt modelId="{09F95EC9-C3E8-4524-83D5-58B9F9878615}" type="sibTrans" cxnId="{CC5AABA4-4105-4380-85B9-B13F004BE39A}">
      <dgm:prSet/>
      <dgm:spPr/>
      <dgm:t>
        <a:bodyPr/>
        <a:lstStyle/>
        <a:p>
          <a:endParaRPr lang="ru-RU"/>
        </a:p>
      </dgm:t>
    </dgm:pt>
    <dgm:pt modelId="{5D30B6CF-2A5F-4867-A526-EC1F0D94576D}">
      <dgm:prSet phldrT="[Текст]"/>
      <dgm:spPr/>
      <dgm:t>
        <a:bodyPr/>
        <a:lstStyle/>
        <a:p>
          <a:r>
            <a:rPr lang="ru-RU" b="1" dirty="0" smtClean="0"/>
            <a:t>Саморазвитие</a:t>
          </a:r>
          <a:endParaRPr lang="ru-RU" b="1" dirty="0"/>
        </a:p>
      </dgm:t>
    </dgm:pt>
    <dgm:pt modelId="{43893199-EA60-4D6D-B791-58F1CDB2EB46}" type="parTrans" cxnId="{779E00D4-AB66-4F05-AC3F-ABAEDF26E7E3}">
      <dgm:prSet/>
      <dgm:spPr/>
      <dgm:t>
        <a:bodyPr/>
        <a:lstStyle/>
        <a:p>
          <a:endParaRPr lang="ru-RU"/>
        </a:p>
      </dgm:t>
    </dgm:pt>
    <dgm:pt modelId="{90EBFD6F-71F9-43A1-ADFD-7AB4AD1FAF10}" type="sibTrans" cxnId="{779E00D4-AB66-4F05-AC3F-ABAEDF26E7E3}">
      <dgm:prSet/>
      <dgm:spPr/>
      <dgm:t>
        <a:bodyPr/>
        <a:lstStyle/>
        <a:p>
          <a:endParaRPr lang="ru-RU"/>
        </a:p>
      </dgm:t>
    </dgm:pt>
    <dgm:pt modelId="{2E89A727-3795-490A-9BCC-D0C1EFE201A4}" type="pres">
      <dgm:prSet presAssocID="{C797B889-6A47-4002-879D-70928C2DF2A1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9148B2B-87FE-4AFA-8F0D-3EBF3551BE63}" type="pres">
      <dgm:prSet presAssocID="{C797B889-6A47-4002-879D-70928C2DF2A1}" presName="matrix" presStyleCnt="0"/>
      <dgm:spPr/>
    </dgm:pt>
    <dgm:pt modelId="{761539A4-0F6B-4732-9289-BA218CAE772C}" type="pres">
      <dgm:prSet presAssocID="{C797B889-6A47-4002-879D-70928C2DF2A1}" presName="tile1" presStyleLbl="node1" presStyleIdx="0" presStyleCnt="4"/>
      <dgm:spPr/>
      <dgm:t>
        <a:bodyPr/>
        <a:lstStyle/>
        <a:p>
          <a:endParaRPr lang="ru-RU"/>
        </a:p>
      </dgm:t>
    </dgm:pt>
    <dgm:pt modelId="{0CE45D7B-13B2-4303-A455-05E27EF6D7E5}" type="pres">
      <dgm:prSet presAssocID="{C797B889-6A47-4002-879D-70928C2DF2A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3F48F-BA01-4387-9908-7D1BFEDFB9D1}" type="pres">
      <dgm:prSet presAssocID="{C797B889-6A47-4002-879D-70928C2DF2A1}" presName="tile2" presStyleLbl="node1" presStyleIdx="1" presStyleCnt="4"/>
      <dgm:spPr/>
      <dgm:t>
        <a:bodyPr/>
        <a:lstStyle/>
        <a:p>
          <a:endParaRPr lang="ru-RU"/>
        </a:p>
      </dgm:t>
    </dgm:pt>
    <dgm:pt modelId="{01DE61DA-4DCF-4424-A7A9-0E3E1038916A}" type="pres">
      <dgm:prSet presAssocID="{C797B889-6A47-4002-879D-70928C2DF2A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05FEB7-E533-4D1B-A000-E692DB4D3531}" type="pres">
      <dgm:prSet presAssocID="{C797B889-6A47-4002-879D-70928C2DF2A1}" presName="tile3" presStyleLbl="node1" presStyleIdx="2" presStyleCnt="4"/>
      <dgm:spPr/>
      <dgm:t>
        <a:bodyPr/>
        <a:lstStyle/>
        <a:p>
          <a:endParaRPr lang="ru-RU"/>
        </a:p>
      </dgm:t>
    </dgm:pt>
    <dgm:pt modelId="{07B0EA4B-9A5D-49A8-95D7-DC62CC6896D4}" type="pres">
      <dgm:prSet presAssocID="{C797B889-6A47-4002-879D-70928C2DF2A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5E7636-D1B5-43A6-9318-9C4E7B5CA981}" type="pres">
      <dgm:prSet presAssocID="{C797B889-6A47-4002-879D-70928C2DF2A1}" presName="tile4" presStyleLbl="node1" presStyleIdx="3" presStyleCnt="4"/>
      <dgm:spPr/>
      <dgm:t>
        <a:bodyPr/>
        <a:lstStyle/>
        <a:p>
          <a:endParaRPr lang="ru-RU"/>
        </a:p>
      </dgm:t>
    </dgm:pt>
    <dgm:pt modelId="{827C0B26-FEF1-4880-BBD8-3716D044DB7D}" type="pres">
      <dgm:prSet presAssocID="{C797B889-6A47-4002-879D-70928C2DF2A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D48DD3-56C5-4897-BAA9-BF87157B6486}" type="pres">
      <dgm:prSet presAssocID="{C797B889-6A47-4002-879D-70928C2DF2A1}" presName="centerTile" presStyleLbl="fgShp" presStyleIdx="0" presStyleCnt="1" custScaleX="153560">
        <dgm:presLayoutVars>
          <dgm:chMax val="0"/>
          <dgm:chPref val="0"/>
        </dgm:presLayoutVars>
      </dgm:prSet>
      <dgm:spPr/>
    </dgm:pt>
  </dgm:ptLst>
  <dgm:cxnLst>
    <dgm:cxn modelId="{A9BE42D9-8ABB-42CE-B071-AAACA9FE7C5A}" type="presOf" srcId="{5D30B6CF-2A5F-4867-A526-EC1F0D94576D}" destId="{765E7636-D1B5-43A6-9318-9C4E7B5CA981}" srcOrd="0" destOrd="0" presId="urn:microsoft.com/office/officeart/2005/8/layout/matrix1"/>
    <dgm:cxn modelId="{F91A9458-59A8-4FF0-9DD3-FF4B0FAEACDF}" type="presOf" srcId="{55070AD8-C032-46AD-B393-F69025901A20}" destId="{761539A4-0F6B-4732-9289-BA218CAE772C}" srcOrd="0" destOrd="0" presId="urn:microsoft.com/office/officeart/2005/8/layout/matrix1"/>
    <dgm:cxn modelId="{CC5AABA4-4105-4380-85B9-B13F004BE39A}" srcId="{9CDEF9E8-EE83-4BD0-8E5E-558050C19D5E}" destId="{75ECD484-BAA9-4463-A487-CB882B4932DE}" srcOrd="2" destOrd="0" parTransId="{6508BA4E-57DB-4780-B3CD-54514D2B3986}" sibTransId="{09F95EC9-C3E8-4524-83D5-58B9F9878615}"/>
    <dgm:cxn modelId="{E04ED8FE-1B2E-4ED7-9829-FE55A11A5436}" srcId="{9CDEF9E8-EE83-4BD0-8E5E-558050C19D5E}" destId="{55070AD8-C032-46AD-B393-F69025901A20}" srcOrd="0" destOrd="0" parTransId="{AA9FD71F-94D2-4B09-8C8D-B4C6924E15FA}" sibTransId="{EDC344AA-A6DC-43A0-A655-A381BE325998}"/>
    <dgm:cxn modelId="{779E00D4-AB66-4F05-AC3F-ABAEDF26E7E3}" srcId="{9CDEF9E8-EE83-4BD0-8E5E-558050C19D5E}" destId="{5D30B6CF-2A5F-4867-A526-EC1F0D94576D}" srcOrd="3" destOrd="0" parTransId="{43893199-EA60-4D6D-B791-58F1CDB2EB46}" sibTransId="{90EBFD6F-71F9-43A1-ADFD-7AB4AD1FAF10}"/>
    <dgm:cxn modelId="{42E813E2-1567-4B75-AFA9-A76008745C95}" type="presOf" srcId="{D55827E5-A7E3-4969-A465-C2347ACDDFA9}" destId="{01DE61DA-4DCF-4424-A7A9-0E3E1038916A}" srcOrd="1" destOrd="0" presId="urn:microsoft.com/office/officeart/2005/8/layout/matrix1"/>
    <dgm:cxn modelId="{E7CBAC78-E0B2-44B0-A1F2-C8FB5532C7F3}" type="presOf" srcId="{D55827E5-A7E3-4969-A465-C2347ACDDFA9}" destId="{1393F48F-BA01-4387-9908-7D1BFEDFB9D1}" srcOrd="0" destOrd="0" presId="urn:microsoft.com/office/officeart/2005/8/layout/matrix1"/>
    <dgm:cxn modelId="{A092E89E-6011-41D5-B3D3-51C3305D24AA}" type="presOf" srcId="{5D30B6CF-2A5F-4867-A526-EC1F0D94576D}" destId="{827C0B26-FEF1-4880-BBD8-3716D044DB7D}" srcOrd="1" destOrd="0" presId="urn:microsoft.com/office/officeart/2005/8/layout/matrix1"/>
    <dgm:cxn modelId="{F11688A6-94F0-4A6C-B001-723B8150AC92}" type="presOf" srcId="{9CDEF9E8-EE83-4BD0-8E5E-558050C19D5E}" destId="{DCD48DD3-56C5-4897-BAA9-BF87157B6486}" srcOrd="0" destOrd="0" presId="urn:microsoft.com/office/officeart/2005/8/layout/matrix1"/>
    <dgm:cxn modelId="{441710AD-B806-4409-91AB-A21D142F2685}" srcId="{9CDEF9E8-EE83-4BD0-8E5E-558050C19D5E}" destId="{D55827E5-A7E3-4969-A465-C2347ACDDFA9}" srcOrd="1" destOrd="0" parTransId="{98E6B34B-1B0E-44F9-8B80-1287C45DDA49}" sibTransId="{9DD31945-4AD9-46F1-9C1A-F26FA460C203}"/>
    <dgm:cxn modelId="{712858B5-BB08-473A-9735-7D78CAF150F3}" type="presOf" srcId="{75ECD484-BAA9-4463-A487-CB882B4932DE}" destId="{4805FEB7-E533-4D1B-A000-E692DB4D3531}" srcOrd="0" destOrd="0" presId="urn:microsoft.com/office/officeart/2005/8/layout/matrix1"/>
    <dgm:cxn modelId="{32B106D4-5255-434F-A362-0888F128C757}" type="presOf" srcId="{C797B889-6A47-4002-879D-70928C2DF2A1}" destId="{2E89A727-3795-490A-9BCC-D0C1EFE201A4}" srcOrd="0" destOrd="0" presId="urn:microsoft.com/office/officeart/2005/8/layout/matrix1"/>
    <dgm:cxn modelId="{685D9E25-7161-4378-8084-B0ECA1DD07BC}" type="presOf" srcId="{75ECD484-BAA9-4463-A487-CB882B4932DE}" destId="{07B0EA4B-9A5D-49A8-95D7-DC62CC6896D4}" srcOrd="1" destOrd="0" presId="urn:microsoft.com/office/officeart/2005/8/layout/matrix1"/>
    <dgm:cxn modelId="{5698AE21-787A-4A2E-AE44-304C27715300}" srcId="{C797B889-6A47-4002-879D-70928C2DF2A1}" destId="{9CDEF9E8-EE83-4BD0-8E5E-558050C19D5E}" srcOrd="0" destOrd="0" parTransId="{6B2B85FD-9935-4D42-930A-0D96573F7B76}" sibTransId="{1526BF97-B028-40E7-A23A-85D52DE07A5A}"/>
    <dgm:cxn modelId="{67304DB5-8B6A-4927-9F87-2DA3F85C1552}" type="presOf" srcId="{55070AD8-C032-46AD-B393-F69025901A20}" destId="{0CE45D7B-13B2-4303-A455-05E27EF6D7E5}" srcOrd="1" destOrd="0" presId="urn:microsoft.com/office/officeart/2005/8/layout/matrix1"/>
    <dgm:cxn modelId="{AB52F3F2-5329-477B-90AD-10872F9853EB}" type="presParOf" srcId="{2E89A727-3795-490A-9BCC-D0C1EFE201A4}" destId="{09148B2B-87FE-4AFA-8F0D-3EBF3551BE63}" srcOrd="0" destOrd="0" presId="urn:microsoft.com/office/officeart/2005/8/layout/matrix1"/>
    <dgm:cxn modelId="{90950738-6DAF-4051-82FE-A69EA3006F5E}" type="presParOf" srcId="{09148B2B-87FE-4AFA-8F0D-3EBF3551BE63}" destId="{761539A4-0F6B-4732-9289-BA218CAE772C}" srcOrd="0" destOrd="0" presId="urn:microsoft.com/office/officeart/2005/8/layout/matrix1"/>
    <dgm:cxn modelId="{13D49E38-1109-4FB6-AEB3-A89E602AEC26}" type="presParOf" srcId="{09148B2B-87FE-4AFA-8F0D-3EBF3551BE63}" destId="{0CE45D7B-13B2-4303-A455-05E27EF6D7E5}" srcOrd="1" destOrd="0" presId="urn:microsoft.com/office/officeart/2005/8/layout/matrix1"/>
    <dgm:cxn modelId="{D0DC4BFB-C297-42D4-B3E8-E5A1D991B0FF}" type="presParOf" srcId="{09148B2B-87FE-4AFA-8F0D-3EBF3551BE63}" destId="{1393F48F-BA01-4387-9908-7D1BFEDFB9D1}" srcOrd="2" destOrd="0" presId="urn:microsoft.com/office/officeart/2005/8/layout/matrix1"/>
    <dgm:cxn modelId="{8D6648CA-76F8-464A-8E41-9EF8A2DDE488}" type="presParOf" srcId="{09148B2B-87FE-4AFA-8F0D-3EBF3551BE63}" destId="{01DE61DA-4DCF-4424-A7A9-0E3E1038916A}" srcOrd="3" destOrd="0" presId="urn:microsoft.com/office/officeart/2005/8/layout/matrix1"/>
    <dgm:cxn modelId="{031AE6D3-6D80-461A-9CD7-7E604DA2B152}" type="presParOf" srcId="{09148B2B-87FE-4AFA-8F0D-3EBF3551BE63}" destId="{4805FEB7-E533-4D1B-A000-E692DB4D3531}" srcOrd="4" destOrd="0" presId="urn:microsoft.com/office/officeart/2005/8/layout/matrix1"/>
    <dgm:cxn modelId="{36A03582-A281-4411-8682-3B3F7EF235A7}" type="presParOf" srcId="{09148B2B-87FE-4AFA-8F0D-3EBF3551BE63}" destId="{07B0EA4B-9A5D-49A8-95D7-DC62CC6896D4}" srcOrd="5" destOrd="0" presId="urn:microsoft.com/office/officeart/2005/8/layout/matrix1"/>
    <dgm:cxn modelId="{80A026BE-5FF8-47FA-B6DC-308A0FD4B047}" type="presParOf" srcId="{09148B2B-87FE-4AFA-8F0D-3EBF3551BE63}" destId="{765E7636-D1B5-43A6-9318-9C4E7B5CA981}" srcOrd="6" destOrd="0" presId="urn:microsoft.com/office/officeart/2005/8/layout/matrix1"/>
    <dgm:cxn modelId="{18566418-360E-43BB-9EE0-D3BF5EC44223}" type="presParOf" srcId="{09148B2B-87FE-4AFA-8F0D-3EBF3551BE63}" destId="{827C0B26-FEF1-4880-BBD8-3716D044DB7D}" srcOrd="7" destOrd="0" presId="urn:microsoft.com/office/officeart/2005/8/layout/matrix1"/>
    <dgm:cxn modelId="{ADD5E17A-E388-4F55-ABFF-E9C0152638D5}" type="presParOf" srcId="{2E89A727-3795-490A-9BCC-D0C1EFE201A4}" destId="{DCD48DD3-56C5-4897-BAA9-BF87157B648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97B889-6A47-4002-879D-70928C2DF2A1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CDEF9E8-EE83-4BD0-8E5E-558050C19D5E}">
      <dgm:prSet phldrT="[Текст]" custT="1"/>
      <dgm:spPr/>
      <dgm:t>
        <a:bodyPr/>
        <a:lstStyle/>
        <a:p>
          <a:r>
            <a:rPr lang="ru-RU" sz="2400" b="1" dirty="0" smtClean="0"/>
            <a:t>Результаты анкетирования родителей</a:t>
          </a:r>
          <a:endParaRPr lang="ru-RU" sz="2400" b="1" dirty="0"/>
        </a:p>
      </dgm:t>
    </dgm:pt>
    <dgm:pt modelId="{6B2B85FD-9935-4D42-930A-0D96573F7B76}" type="parTrans" cxnId="{5698AE21-787A-4A2E-AE44-304C27715300}">
      <dgm:prSet/>
      <dgm:spPr/>
      <dgm:t>
        <a:bodyPr/>
        <a:lstStyle/>
        <a:p>
          <a:endParaRPr lang="ru-RU"/>
        </a:p>
      </dgm:t>
    </dgm:pt>
    <dgm:pt modelId="{1526BF97-B028-40E7-A23A-85D52DE07A5A}" type="sibTrans" cxnId="{5698AE21-787A-4A2E-AE44-304C27715300}">
      <dgm:prSet/>
      <dgm:spPr/>
      <dgm:t>
        <a:bodyPr/>
        <a:lstStyle/>
        <a:p>
          <a:endParaRPr lang="ru-RU"/>
        </a:p>
      </dgm:t>
    </dgm:pt>
    <dgm:pt modelId="{55070AD8-C032-46AD-B393-F69025901A20}">
      <dgm:prSet phldrT="[Текст]"/>
      <dgm:spPr/>
      <dgm:t>
        <a:bodyPr/>
        <a:lstStyle/>
        <a:p>
          <a:r>
            <a:rPr lang="ru-RU" b="1" dirty="0" smtClean="0"/>
            <a:t>Образовательный уровень родителей и их информационная подготовка</a:t>
          </a:r>
          <a:endParaRPr lang="ru-RU" b="1" dirty="0"/>
        </a:p>
      </dgm:t>
    </dgm:pt>
    <dgm:pt modelId="{AA9FD71F-94D2-4B09-8C8D-B4C6924E15FA}" type="parTrans" cxnId="{E04ED8FE-1B2E-4ED7-9829-FE55A11A5436}">
      <dgm:prSet/>
      <dgm:spPr/>
      <dgm:t>
        <a:bodyPr/>
        <a:lstStyle/>
        <a:p>
          <a:endParaRPr lang="ru-RU"/>
        </a:p>
      </dgm:t>
    </dgm:pt>
    <dgm:pt modelId="{EDC344AA-A6DC-43A0-A655-A381BE325998}" type="sibTrans" cxnId="{E04ED8FE-1B2E-4ED7-9829-FE55A11A5436}">
      <dgm:prSet/>
      <dgm:spPr/>
      <dgm:t>
        <a:bodyPr/>
        <a:lstStyle/>
        <a:p>
          <a:endParaRPr lang="ru-RU"/>
        </a:p>
      </dgm:t>
    </dgm:pt>
    <dgm:pt modelId="{D55827E5-A7E3-4969-A465-C2347ACDDFA9}">
      <dgm:prSet phldrT="[Текст]"/>
      <dgm:spPr/>
      <dgm:t>
        <a:bodyPr/>
        <a:lstStyle/>
        <a:p>
          <a:r>
            <a:rPr lang="ru-RU" b="1" dirty="0" smtClean="0"/>
            <a:t>Физическая активность</a:t>
          </a:r>
          <a:endParaRPr lang="ru-RU" b="1" dirty="0"/>
        </a:p>
      </dgm:t>
    </dgm:pt>
    <dgm:pt modelId="{98E6B34B-1B0E-44F9-8B80-1287C45DDA49}" type="parTrans" cxnId="{441710AD-B806-4409-91AB-A21D142F2685}">
      <dgm:prSet/>
      <dgm:spPr/>
      <dgm:t>
        <a:bodyPr/>
        <a:lstStyle/>
        <a:p>
          <a:endParaRPr lang="ru-RU"/>
        </a:p>
      </dgm:t>
    </dgm:pt>
    <dgm:pt modelId="{9DD31945-4AD9-46F1-9C1A-F26FA460C203}" type="sibTrans" cxnId="{441710AD-B806-4409-91AB-A21D142F2685}">
      <dgm:prSet/>
      <dgm:spPr/>
      <dgm:t>
        <a:bodyPr/>
        <a:lstStyle/>
        <a:p>
          <a:endParaRPr lang="ru-RU"/>
        </a:p>
      </dgm:t>
    </dgm:pt>
    <dgm:pt modelId="{75ECD484-BAA9-4463-A487-CB882B4932DE}">
      <dgm:prSet phldrT="[Текст]"/>
      <dgm:spPr/>
      <dgm:t>
        <a:bodyPr/>
        <a:lstStyle/>
        <a:p>
          <a:r>
            <a:rPr lang="ru-RU" b="1" dirty="0" smtClean="0"/>
            <a:t>Заболеваемость детей</a:t>
          </a:r>
          <a:endParaRPr lang="ru-RU" b="1" dirty="0"/>
        </a:p>
      </dgm:t>
    </dgm:pt>
    <dgm:pt modelId="{6508BA4E-57DB-4780-B3CD-54514D2B3986}" type="parTrans" cxnId="{CC5AABA4-4105-4380-85B9-B13F004BE39A}">
      <dgm:prSet/>
      <dgm:spPr/>
      <dgm:t>
        <a:bodyPr/>
        <a:lstStyle/>
        <a:p>
          <a:endParaRPr lang="ru-RU"/>
        </a:p>
      </dgm:t>
    </dgm:pt>
    <dgm:pt modelId="{09F95EC9-C3E8-4524-83D5-58B9F9878615}" type="sibTrans" cxnId="{CC5AABA4-4105-4380-85B9-B13F004BE39A}">
      <dgm:prSet/>
      <dgm:spPr/>
      <dgm:t>
        <a:bodyPr/>
        <a:lstStyle/>
        <a:p>
          <a:endParaRPr lang="ru-RU"/>
        </a:p>
      </dgm:t>
    </dgm:pt>
    <dgm:pt modelId="{5D30B6CF-2A5F-4867-A526-EC1F0D94576D}">
      <dgm:prSet phldrT="[Текст]"/>
      <dgm:spPr/>
      <dgm:t>
        <a:bodyPr/>
        <a:lstStyle/>
        <a:p>
          <a:r>
            <a:rPr lang="ru-RU" b="1" dirty="0" smtClean="0"/>
            <a:t>Заинтересованность в самосовершенствовании</a:t>
          </a:r>
          <a:endParaRPr lang="ru-RU" b="1" dirty="0"/>
        </a:p>
      </dgm:t>
    </dgm:pt>
    <dgm:pt modelId="{43893199-EA60-4D6D-B791-58F1CDB2EB46}" type="parTrans" cxnId="{779E00D4-AB66-4F05-AC3F-ABAEDF26E7E3}">
      <dgm:prSet/>
      <dgm:spPr/>
      <dgm:t>
        <a:bodyPr/>
        <a:lstStyle/>
        <a:p>
          <a:endParaRPr lang="ru-RU"/>
        </a:p>
      </dgm:t>
    </dgm:pt>
    <dgm:pt modelId="{90EBFD6F-71F9-43A1-ADFD-7AB4AD1FAF10}" type="sibTrans" cxnId="{779E00D4-AB66-4F05-AC3F-ABAEDF26E7E3}">
      <dgm:prSet/>
      <dgm:spPr/>
      <dgm:t>
        <a:bodyPr/>
        <a:lstStyle/>
        <a:p>
          <a:endParaRPr lang="ru-RU"/>
        </a:p>
      </dgm:t>
    </dgm:pt>
    <dgm:pt modelId="{2E89A727-3795-490A-9BCC-D0C1EFE201A4}" type="pres">
      <dgm:prSet presAssocID="{C797B889-6A47-4002-879D-70928C2DF2A1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9148B2B-87FE-4AFA-8F0D-3EBF3551BE63}" type="pres">
      <dgm:prSet presAssocID="{C797B889-6A47-4002-879D-70928C2DF2A1}" presName="matrix" presStyleCnt="0"/>
      <dgm:spPr/>
    </dgm:pt>
    <dgm:pt modelId="{761539A4-0F6B-4732-9289-BA218CAE772C}" type="pres">
      <dgm:prSet presAssocID="{C797B889-6A47-4002-879D-70928C2DF2A1}" presName="tile1" presStyleLbl="node1" presStyleIdx="0" presStyleCnt="4"/>
      <dgm:spPr/>
      <dgm:t>
        <a:bodyPr/>
        <a:lstStyle/>
        <a:p>
          <a:endParaRPr lang="ru-RU"/>
        </a:p>
      </dgm:t>
    </dgm:pt>
    <dgm:pt modelId="{0CE45D7B-13B2-4303-A455-05E27EF6D7E5}" type="pres">
      <dgm:prSet presAssocID="{C797B889-6A47-4002-879D-70928C2DF2A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3F48F-BA01-4387-9908-7D1BFEDFB9D1}" type="pres">
      <dgm:prSet presAssocID="{C797B889-6A47-4002-879D-70928C2DF2A1}" presName="tile2" presStyleLbl="node1" presStyleIdx="1" presStyleCnt="4"/>
      <dgm:spPr/>
      <dgm:t>
        <a:bodyPr/>
        <a:lstStyle/>
        <a:p>
          <a:endParaRPr lang="ru-RU"/>
        </a:p>
      </dgm:t>
    </dgm:pt>
    <dgm:pt modelId="{01DE61DA-4DCF-4424-A7A9-0E3E1038916A}" type="pres">
      <dgm:prSet presAssocID="{C797B889-6A47-4002-879D-70928C2DF2A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05FEB7-E533-4D1B-A000-E692DB4D3531}" type="pres">
      <dgm:prSet presAssocID="{C797B889-6A47-4002-879D-70928C2DF2A1}" presName="tile3" presStyleLbl="node1" presStyleIdx="2" presStyleCnt="4"/>
      <dgm:spPr/>
      <dgm:t>
        <a:bodyPr/>
        <a:lstStyle/>
        <a:p>
          <a:endParaRPr lang="ru-RU"/>
        </a:p>
      </dgm:t>
    </dgm:pt>
    <dgm:pt modelId="{07B0EA4B-9A5D-49A8-95D7-DC62CC6896D4}" type="pres">
      <dgm:prSet presAssocID="{C797B889-6A47-4002-879D-70928C2DF2A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5E7636-D1B5-43A6-9318-9C4E7B5CA981}" type="pres">
      <dgm:prSet presAssocID="{C797B889-6A47-4002-879D-70928C2DF2A1}" presName="tile4" presStyleLbl="node1" presStyleIdx="3" presStyleCnt="4"/>
      <dgm:spPr/>
      <dgm:t>
        <a:bodyPr/>
        <a:lstStyle/>
        <a:p>
          <a:endParaRPr lang="ru-RU"/>
        </a:p>
      </dgm:t>
    </dgm:pt>
    <dgm:pt modelId="{827C0B26-FEF1-4880-BBD8-3716D044DB7D}" type="pres">
      <dgm:prSet presAssocID="{C797B889-6A47-4002-879D-70928C2DF2A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D48DD3-56C5-4897-BAA9-BF87157B6486}" type="pres">
      <dgm:prSet presAssocID="{C797B889-6A47-4002-879D-70928C2DF2A1}" presName="centerTile" presStyleLbl="fgShp" presStyleIdx="0" presStyleCnt="1" custScaleX="153560">
        <dgm:presLayoutVars>
          <dgm:chMax val="0"/>
          <dgm:chPref val="0"/>
        </dgm:presLayoutVars>
      </dgm:prSet>
      <dgm:spPr/>
    </dgm:pt>
  </dgm:ptLst>
  <dgm:cxnLst>
    <dgm:cxn modelId="{A9BE42D9-8ABB-42CE-B071-AAACA9FE7C5A}" type="presOf" srcId="{5D30B6CF-2A5F-4867-A526-EC1F0D94576D}" destId="{765E7636-D1B5-43A6-9318-9C4E7B5CA981}" srcOrd="0" destOrd="0" presId="urn:microsoft.com/office/officeart/2005/8/layout/matrix1"/>
    <dgm:cxn modelId="{F91A9458-59A8-4FF0-9DD3-FF4B0FAEACDF}" type="presOf" srcId="{55070AD8-C032-46AD-B393-F69025901A20}" destId="{761539A4-0F6B-4732-9289-BA218CAE772C}" srcOrd="0" destOrd="0" presId="urn:microsoft.com/office/officeart/2005/8/layout/matrix1"/>
    <dgm:cxn modelId="{CC5AABA4-4105-4380-85B9-B13F004BE39A}" srcId="{9CDEF9E8-EE83-4BD0-8E5E-558050C19D5E}" destId="{75ECD484-BAA9-4463-A487-CB882B4932DE}" srcOrd="2" destOrd="0" parTransId="{6508BA4E-57DB-4780-B3CD-54514D2B3986}" sibTransId="{09F95EC9-C3E8-4524-83D5-58B9F9878615}"/>
    <dgm:cxn modelId="{E04ED8FE-1B2E-4ED7-9829-FE55A11A5436}" srcId="{9CDEF9E8-EE83-4BD0-8E5E-558050C19D5E}" destId="{55070AD8-C032-46AD-B393-F69025901A20}" srcOrd="0" destOrd="0" parTransId="{AA9FD71F-94D2-4B09-8C8D-B4C6924E15FA}" sibTransId="{EDC344AA-A6DC-43A0-A655-A381BE325998}"/>
    <dgm:cxn modelId="{779E00D4-AB66-4F05-AC3F-ABAEDF26E7E3}" srcId="{9CDEF9E8-EE83-4BD0-8E5E-558050C19D5E}" destId="{5D30B6CF-2A5F-4867-A526-EC1F0D94576D}" srcOrd="3" destOrd="0" parTransId="{43893199-EA60-4D6D-B791-58F1CDB2EB46}" sibTransId="{90EBFD6F-71F9-43A1-ADFD-7AB4AD1FAF10}"/>
    <dgm:cxn modelId="{42E813E2-1567-4B75-AFA9-A76008745C95}" type="presOf" srcId="{D55827E5-A7E3-4969-A465-C2347ACDDFA9}" destId="{01DE61DA-4DCF-4424-A7A9-0E3E1038916A}" srcOrd="1" destOrd="0" presId="urn:microsoft.com/office/officeart/2005/8/layout/matrix1"/>
    <dgm:cxn modelId="{A092E89E-6011-41D5-B3D3-51C3305D24AA}" type="presOf" srcId="{5D30B6CF-2A5F-4867-A526-EC1F0D94576D}" destId="{827C0B26-FEF1-4880-BBD8-3716D044DB7D}" srcOrd="1" destOrd="0" presId="urn:microsoft.com/office/officeart/2005/8/layout/matrix1"/>
    <dgm:cxn modelId="{E7CBAC78-E0B2-44B0-A1F2-C8FB5532C7F3}" type="presOf" srcId="{D55827E5-A7E3-4969-A465-C2347ACDDFA9}" destId="{1393F48F-BA01-4387-9908-7D1BFEDFB9D1}" srcOrd="0" destOrd="0" presId="urn:microsoft.com/office/officeart/2005/8/layout/matrix1"/>
    <dgm:cxn modelId="{F11688A6-94F0-4A6C-B001-723B8150AC92}" type="presOf" srcId="{9CDEF9E8-EE83-4BD0-8E5E-558050C19D5E}" destId="{DCD48DD3-56C5-4897-BAA9-BF87157B6486}" srcOrd="0" destOrd="0" presId="urn:microsoft.com/office/officeart/2005/8/layout/matrix1"/>
    <dgm:cxn modelId="{441710AD-B806-4409-91AB-A21D142F2685}" srcId="{9CDEF9E8-EE83-4BD0-8E5E-558050C19D5E}" destId="{D55827E5-A7E3-4969-A465-C2347ACDDFA9}" srcOrd="1" destOrd="0" parTransId="{98E6B34B-1B0E-44F9-8B80-1287C45DDA49}" sibTransId="{9DD31945-4AD9-46F1-9C1A-F26FA460C203}"/>
    <dgm:cxn modelId="{712858B5-BB08-473A-9735-7D78CAF150F3}" type="presOf" srcId="{75ECD484-BAA9-4463-A487-CB882B4932DE}" destId="{4805FEB7-E533-4D1B-A000-E692DB4D3531}" srcOrd="0" destOrd="0" presId="urn:microsoft.com/office/officeart/2005/8/layout/matrix1"/>
    <dgm:cxn modelId="{32B106D4-5255-434F-A362-0888F128C757}" type="presOf" srcId="{C797B889-6A47-4002-879D-70928C2DF2A1}" destId="{2E89A727-3795-490A-9BCC-D0C1EFE201A4}" srcOrd="0" destOrd="0" presId="urn:microsoft.com/office/officeart/2005/8/layout/matrix1"/>
    <dgm:cxn modelId="{685D9E25-7161-4378-8084-B0ECA1DD07BC}" type="presOf" srcId="{75ECD484-BAA9-4463-A487-CB882B4932DE}" destId="{07B0EA4B-9A5D-49A8-95D7-DC62CC6896D4}" srcOrd="1" destOrd="0" presId="urn:microsoft.com/office/officeart/2005/8/layout/matrix1"/>
    <dgm:cxn modelId="{5698AE21-787A-4A2E-AE44-304C27715300}" srcId="{C797B889-6A47-4002-879D-70928C2DF2A1}" destId="{9CDEF9E8-EE83-4BD0-8E5E-558050C19D5E}" srcOrd="0" destOrd="0" parTransId="{6B2B85FD-9935-4D42-930A-0D96573F7B76}" sibTransId="{1526BF97-B028-40E7-A23A-85D52DE07A5A}"/>
    <dgm:cxn modelId="{67304DB5-8B6A-4927-9F87-2DA3F85C1552}" type="presOf" srcId="{55070AD8-C032-46AD-B393-F69025901A20}" destId="{0CE45D7B-13B2-4303-A455-05E27EF6D7E5}" srcOrd="1" destOrd="0" presId="urn:microsoft.com/office/officeart/2005/8/layout/matrix1"/>
    <dgm:cxn modelId="{AB52F3F2-5329-477B-90AD-10872F9853EB}" type="presParOf" srcId="{2E89A727-3795-490A-9BCC-D0C1EFE201A4}" destId="{09148B2B-87FE-4AFA-8F0D-3EBF3551BE63}" srcOrd="0" destOrd="0" presId="urn:microsoft.com/office/officeart/2005/8/layout/matrix1"/>
    <dgm:cxn modelId="{90950738-6DAF-4051-82FE-A69EA3006F5E}" type="presParOf" srcId="{09148B2B-87FE-4AFA-8F0D-3EBF3551BE63}" destId="{761539A4-0F6B-4732-9289-BA218CAE772C}" srcOrd="0" destOrd="0" presId="urn:microsoft.com/office/officeart/2005/8/layout/matrix1"/>
    <dgm:cxn modelId="{13D49E38-1109-4FB6-AEB3-A89E602AEC26}" type="presParOf" srcId="{09148B2B-87FE-4AFA-8F0D-3EBF3551BE63}" destId="{0CE45D7B-13B2-4303-A455-05E27EF6D7E5}" srcOrd="1" destOrd="0" presId="urn:microsoft.com/office/officeart/2005/8/layout/matrix1"/>
    <dgm:cxn modelId="{D0DC4BFB-C297-42D4-B3E8-E5A1D991B0FF}" type="presParOf" srcId="{09148B2B-87FE-4AFA-8F0D-3EBF3551BE63}" destId="{1393F48F-BA01-4387-9908-7D1BFEDFB9D1}" srcOrd="2" destOrd="0" presId="urn:microsoft.com/office/officeart/2005/8/layout/matrix1"/>
    <dgm:cxn modelId="{8D6648CA-76F8-464A-8E41-9EF8A2DDE488}" type="presParOf" srcId="{09148B2B-87FE-4AFA-8F0D-3EBF3551BE63}" destId="{01DE61DA-4DCF-4424-A7A9-0E3E1038916A}" srcOrd="3" destOrd="0" presId="urn:microsoft.com/office/officeart/2005/8/layout/matrix1"/>
    <dgm:cxn modelId="{031AE6D3-6D80-461A-9CD7-7E604DA2B152}" type="presParOf" srcId="{09148B2B-87FE-4AFA-8F0D-3EBF3551BE63}" destId="{4805FEB7-E533-4D1B-A000-E692DB4D3531}" srcOrd="4" destOrd="0" presId="urn:microsoft.com/office/officeart/2005/8/layout/matrix1"/>
    <dgm:cxn modelId="{36A03582-A281-4411-8682-3B3F7EF235A7}" type="presParOf" srcId="{09148B2B-87FE-4AFA-8F0D-3EBF3551BE63}" destId="{07B0EA4B-9A5D-49A8-95D7-DC62CC6896D4}" srcOrd="5" destOrd="0" presId="urn:microsoft.com/office/officeart/2005/8/layout/matrix1"/>
    <dgm:cxn modelId="{80A026BE-5FF8-47FA-B6DC-308A0FD4B047}" type="presParOf" srcId="{09148B2B-87FE-4AFA-8F0D-3EBF3551BE63}" destId="{765E7636-D1B5-43A6-9318-9C4E7B5CA981}" srcOrd="6" destOrd="0" presId="urn:microsoft.com/office/officeart/2005/8/layout/matrix1"/>
    <dgm:cxn modelId="{18566418-360E-43BB-9EE0-D3BF5EC44223}" type="presParOf" srcId="{09148B2B-87FE-4AFA-8F0D-3EBF3551BE63}" destId="{827C0B26-FEF1-4880-BBD8-3716D044DB7D}" srcOrd="7" destOrd="0" presId="urn:microsoft.com/office/officeart/2005/8/layout/matrix1"/>
    <dgm:cxn modelId="{ADD5E17A-E388-4F55-ABFF-E9C0152638D5}" type="presParOf" srcId="{2E89A727-3795-490A-9BCC-D0C1EFE201A4}" destId="{DCD48DD3-56C5-4897-BAA9-BF87157B648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012B40-8BD4-4638-962C-E0579044F9CB}" type="doc">
      <dgm:prSet loTypeId="urn:microsoft.com/office/officeart/2005/8/layout/cycle4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EC176BA-84B3-4354-9FDC-305407EBE7F1}">
      <dgm:prSet phldrT="[Текст]"/>
      <dgm:spPr/>
      <dgm:t>
        <a:bodyPr/>
        <a:lstStyle/>
        <a:p>
          <a:r>
            <a:rPr lang="ru-RU" b="1" dirty="0" smtClean="0"/>
            <a:t>Повышение компетентности родителей</a:t>
          </a:r>
          <a:endParaRPr lang="ru-RU" b="1" dirty="0"/>
        </a:p>
      </dgm:t>
    </dgm:pt>
    <dgm:pt modelId="{51216241-AF14-4D4C-869F-F2F5AE189781}" type="parTrans" cxnId="{11019C41-D223-499F-BAEB-C1D43491DE4B}">
      <dgm:prSet/>
      <dgm:spPr/>
      <dgm:t>
        <a:bodyPr/>
        <a:lstStyle/>
        <a:p>
          <a:endParaRPr lang="ru-RU"/>
        </a:p>
      </dgm:t>
    </dgm:pt>
    <dgm:pt modelId="{6F579661-0523-4A58-93DA-9CF1BC975240}" type="sibTrans" cxnId="{11019C41-D223-499F-BAEB-C1D43491DE4B}">
      <dgm:prSet/>
      <dgm:spPr/>
      <dgm:t>
        <a:bodyPr/>
        <a:lstStyle/>
        <a:p>
          <a:endParaRPr lang="ru-RU"/>
        </a:p>
      </dgm:t>
    </dgm:pt>
    <dgm:pt modelId="{BC75DA05-889B-4FCF-92E5-FCD1842A255C}">
      <dgm:prSet phldrT="[Текст]" custT="1"/>
      <dgm:spPr/>
      <dgm:t>
        <a:bodyPr/>
        <a:lstStyle/>
        <a:p>
          <a:pPr algn="just"/>
          <a:r>
            <a:rPr lang="ru-RU" sz="1400" b="1" dirty="0" smtClean="0"/>
            <a:t>Цель: </a:t>
          </a:r>
          <a:r>
            <a:rPr lang="ru-RU" sz="1400" dirty="0" smtClean="0"/>
            <a:t>передача родителям необходимых знаний и навыков для грамотного ведения физического воспитания детей, создание единого понимания ключевых аспектов здоровья и оптимального физического развития</a:t>
          </a:r>
          <a:endParaRPr lang="ru-RU" sz="1400" dirty="0"/>
        </a:p>
      </dgm:t>
    </dgm:pt>
    <dgm:pt modelId="{229C2B43-3010-4DA8-BB35-1CE0066391A8}" type="parTrans" cxnId="{6D61047D-066C-4A72-ADF6-0599CBE93FB8}">
      <dgm:prSet/>
      <dgm:spPr/>
      <dgm:t>
        <a:bodyPr/>
        <a:lstStyle/>
        <a:p>
          <a:endParaRPr lang="ru-RU"/>
        </a:p>
      </dgm:t>
    </dgm:pt>
    <dgm:pt modelId="{2B382869-A6A9-4B76-9878-500F284BE987}" type="sibTrans" cxnId="{6D61047D-066C-4A72-ADF6-0599CBE93FB8}">
      <dgm:prSet/>
      <dgm:spPr/>
      <dgm:t>
        <a:bodyPr/>
        <a:lstStyle/>
        <a:p>
          <a:endParaRPr lang="ru-RU"/>
        </a:p>
      </dgm:t>
    </dgm:pt>
    <dgm:pt modelId="{D3D878E1-0FE5-4E61-937E-065F575B4235}">
      <dgm:prSet phldrT="[Текст]"/>
      <dgm:spPr/>
      <dgm:t>
        <a:bodyPr/>
        <a:lstStyle/>
        <a:p>
          <a:r>
            <a:rPr lang="ru-RU" b="1" dirty="0" smtClean="0"/>
            <a:t>Организация совместных спортивных мероприятий</a:t>
          </a:r>
          <a:endParaRPr lang="ru-RU" b="1" dirty="0"/>
        </a:p>
      </dgm:t>
    </dgm:pt>
    <dgm:pt modelId="{A19476FA-B931-4A0D-89C5-06C1F09F7A69}" type="parTrans" cxnId="{39082507-1C28-4F16-BAFB-B5E8748D62AB}">
      <dgm:prSet/>
      <dgm:spPr/>
      <dgm:t>
        <a:bodyPr/>
        <a:lstStyle/>
        <a:p>
          <a:endParaRPr lang="ru-RU"/>
        </a:p>
      </dgm:t>
    </dgm:pt>
    <dgm:pt modelId="{0A156E36-DD39-436D-A055-2369B12C4A6F}" type="sibTrans" cxnId="{39082507-1C28-4F16-BAFB-B5E8748D62AB}">
      <dgm:prSet/>
      <dgm:spPr/>
      <dgm:t>
        <a:bodyPr/>
        <a:lstStyle/>
        <a:p>
          <a:endParaRPr lang="ru-RU"/>
        </a:p>
      </dgm:t>
    </dgm:pt>
    <dgm:pt modelId="{792291CF-9773-431F-A2ED-B5F204BD4066}">
      <dgm:prSet phldrT="[Текст]" custT="1"/>
      <dgm:spPr/>
      <dgm:t>
        <a:bodyPr/>
        <a:lstStyle/>
        <a:p>
          <a:pPr algn="just"/>
          <a:r>
            <a:rPr lang="ru-RU" sz="1400" b="1" dirty="0" smtClean="0"/>
            <a:t>Цель: </a:t>
          </a:r>
          <a:r>
            <a:rPr lang="ru-RU" sz="1400" dirty="0" smtClean="0"/>
            <a:t>формирование дружеской атмосферы, стимулирование заинтересованности детей в занятии спортом и повышение мотивации семей к регулярным занятиям физической активностью</a:t>
          </a:r>
          <a:endParaRPr lang="ru-RU" sz="1400" dirty="0"/>
        </a:p>
      </dgm:t>
    </dgm:pt>
    <dgm:pt modelId="{F6CB4770-0006-4FD8-B678-87EFC5FE6100}" type="parTrans" cxnId="{39ECAD04-48B1-4080-91DA-E4E44EAE4E9D}">
      <dgm:prSet/>
      <dgm:spPr/>
      <dgm:t>
        <a:bodyPr/>
        <a:lstStyle/>
        <a:p>
          <a:endParaRPr lang="ru-RU"/>
        </a:p>
      </dgm:t>
    </dgm:pt>
    <dgm:pt modelId="{9019A225-DF79-42C7-90FB-E4BA37F80D52}" type="sibTrans" cxnId="{39ECAD04-48B1-4080-91DA-E4E44EAE4E9D}">
      <dgm:prSet/>
      <dgm:spPr/>
      <dgm:t>
        <a:bodyPr/>
        <a:lstStyle/>
        <a:p>
          <a:endParaRPr lang="ru-RU"/>
        </a:p>
      </dgm:t>
    </dgm:pt>
    <dgm:pt modelId="{39A403B7-56CD-4A2E-B4F5-B7330F5E183C}">
      <dgm:prSet phldrT="[Текст]"/>
      <dgm:spPr/>
      <dgm:t>
        <a:bodyPr/>
        <a:lstStyle/>
        <a:p>
          <a:r>
            <a:rPr lang="ru-RU" b="1" dirty="0" smtClean="0"/>
            <a:t>Активизация роли семьи в создании комфортной среды для занятий спортом</a:t>
          </a:r>
          <a:endParaRPr lang="ru-RU" b="1" dirty="0"/>
        </a:p>
      </dgm:t>
    </dgm:pt>
    <dgm:pt modelId="{7E2961A7-094D-45EE-89E6-EE9DBD2FFA08}" type="parTrans" cxnId="{C9A1C477-CD9E-428A-8B47-CC19D4518AC3}">
      <dgm:prSet/>
      <dgm:spPr/>
      <dgm:t>
        <a:bodyPr/>
        <a:lstStyle/>
        <a:p>
          <a:endParaRPr lang="ru-RU"/>
        </a:p>
      </dgm:t>
    </dgm:pt>
    <dgm:pt modelId="{25545052-01D2-4A6B-B45B-C8BE5990267C}" type="sibTrans" cxnId="{C9A1C477-CD9E-428A-8B47-CC19D4518AC3}">
      <dgm:prSet/>
      <dgm:spPr/>
      <dgm:t>
        <a:bodyPr/>
        <a:lstStyle/>
        <a:p>
          <a:endParaRPr lang="ru-RU"/>
        </a:p>
      </dgm:t>
    </dgm:pt>
    <dgm:pt modelId="{FE8428D8-85E5-4EB1-BE50-AA0B150C8AAD}">
      <dgm:prSet phldrT="[Текст]" custT="1"/>
      <dgm:spPr/>
      <dgm:t>
        <a:bodyPr/>
        <a:lstStyle/>
        <a:p>
          <a:pPr algn="just"/>
          <a:r>
            <a:rPr lang="ru-RU" sz="1400" b="1" dirty="0" smtClean="0"/>
            <a:t>Цель: </a:t>
          </a:r>
          <a:r>
            <a:rPr lang="ru-RU" sz="1400" dirty="0" smtClean="0"/>
            <a:t>поддержка активного участия семьи в обеспечении оптимальной обстановки для занятий спортом и стимуляция регулярной физической активности.</a:t>
          </a:r>
          <a:endParaRPr lang="ru-RU" sz="1400" dirty="0"/>
        </a:p>
      </dgm:t>
    </dgm:pt>
    <dgm:pt modelId="{C390084A-9954-4FFF-B914-624F00A5DC77}" type="parTrans" cxnId="{8A0E6D5C-848E-4A68-8980-B3C50EF8824C}">
      <dgm:prSet/>
      <dgm:spPr/>
      <dgm:t>
        <a:bodyPr/>
        <a:lstStyle/>
        <a:p>
          <a:endParaRPr lang="ru-RU"/>
        </a:p>
      </dgm:t>
    </dgm:pt>
    <dgm:pt modelId="{0A4D34B9-ED53-4264-8975-6C43CDBF8BA9}" type="sibTrans" cxnId="{8A0E6D5C-848E-4A68-8980-B3C50EF8824C}">
      <dgm:prSet/>
      <dgm:spPr/>
      <dgm:t>
        <a:bodyPr/>
        <a:lstStyle/>
        <a:p>
          <a:endParaRPr lang="ru-RU"/>
        </a:p>
      </dgm:t>
    </dgm:pt>
    <dgm:pt modelId="{3B970174-78F3-4600-B590-CC23AE80CE5E}">
      <dgm:prSet phldrT="[Текст]"/>
      <dgm:spPr/>
      <dgm:t>
        <a:bodyPr/>
        <a:lstStyle/>
        <a:p>
          <a:r>
            <a:rPr lang="ru-RU" b="1" dirty="0" smtClean="0"/>
            <a:t>Индивидуальный подход к ребенку</a:t>
          </a:r>
          <a:endParaRPr lang="ru-RU" b="1" dirty="0"/>
        </a:p>
      </dgm:t>
    </dgm:pt>
    <dgm:pt modelId="{B721B7D2-C22E-4D64-8896-1261F1DB0A13}" type="parTrans" cxnId="{91B33979-32A2-49CB-B331-8552DE550896}">
      <dgm:prSet/>
      <dgm:spPr/>
      <dgm:t>
        <a:bodyPr/>
        <a:lstStyle/>
        <a:p>
          <a:endParaRPr lang="ru-RU"/>
        </a:p>
      </dgm:t>
    </dgm:pt>
    <dgm:pt modelId="{F9108D15-FACC-41D1-8A52-BCA906C8F363}" type="sibTrans" cxnId="{91B33979-32A2-49CB-B331-8552DE550896}">
      <dgm:prSet/>
      <dgm:spPr/>
      <dgm:t>
        <a:bodyPr/>
        <a:lstStyle/>
        <a:p>
          <a:endParaRPr lang="ru-RU"/>
        </a:p>
      </dgm:t>
    </dgm:pt>
    <dgm:pt modelId="{22A48AE3-5F9A-415C-9F0D-13B51773D193}">
      <dgm:prSet phldrT="[Текст]" custT="1"/>
      <dgm:spPr/>
      <dgm:t>
        <a:bodyPr/>
        <a:lstStyle/>
        <a:p>
          <a:pPr algn="just">
            <a:tabLst/>
          </a:pPr>
          <a:r>
            <a:rPr lang="ru-RU" sz="1400" b="1" dirty="0" smtClean="0"/>
            <a:t>Цель: </a:t>
          </a:r>
          <a:r>
            <a:rPr lang="ru-RU" sz="1400" dirty="0" smtClean="0"/>
            <a:t>проведение комплексной оценки физического состояния каждого ребенка и разработка индивидуальных планов по улучшению его здоровья и физического развития</a:t>
          </a:r>
          <a:endParaRPr lang="ru-RU" sz="1400" dirty="0"/>
        </a:p>
      </dgm:t>
    </dgm:pt>
    <dgm:pt modelId="{7DA24B12-6654-4B38-9FBB-011301993C48}" type="parTrans" cxnId="{B7400D71-D321-4C7E-92DA-901C6C2E6B0C}">
      <dgm:prSet/>
      <dgm:spPr/>
      <dgm:t>
        <a:bodyPr/>
        <a:lstStyle/>
        <a:p>
          <a:endParaRPr lang="ru-RU"/>
        </a:p>
      </dgm:t>
    </dgm:pt>
    <dgm:pt modelId="{F6C93732-AB9A-4A41-BF81-6417FE292877}" type="sibTrans" cxnId="{B7400D71-D321-4C7E-92DA-901C6C2E6B0C}">
      <dgm:prSet/>
      <dgm:spPr/>
      <dgm:t>
        <a:bodyPr/>
        <a:lstStyle/>
        <a:p>
          <a:endParaRPr lang="ru-RU"/>
        </a:p>
      </dgm:t>
    </dgm:pt>
    <dgm:pt modelId="{A5C194B1-07ED-4BA9-A7FA-C60CE859E19B}" type="pres">
      <dgm:prSet presAssocID="{FB012B40-8BD4-4638-962C-E0579044F9CB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FC21BCBD-1979-4307-909C-3926A9D26B3E}" type="pres">
      <dgm:prSet presAssocID="{FB012B40-8BD4-4638-962C-E0579044F9CB}" presName="children" presStyleCnt="0"/>
      <dgm:spPr/>
    </dgm:pt>
    <dgm:pt modelId="{C128A974-BA10-4F53-BA86-DA6F292B41C6}" type="pres">
      <dgm:prSet presAssocID="{FB012B40-8BD4-4638-962C-E0579044F9CB}" presName="child1group" presStyleCnt="0"/>
      <dgm:spPr/>
    </dgm:pt>
    <dgm:pt modelId="{B9EA333C-C2D9-4C7D-A84C-EC2AD739A59F}" type="pres">
      <dgm:prSet presAssocID="{FB012B40-8BD4-4638-962C-E0579044F9CB}" presName="child1" presStyleLbl="bgAcc1" presStyleIdx="0" presStyleCnt="4" custScaleX="159649" custLinFactNeighborX="-42610" custLinFactNeighborY="6093"/>
      <dgm:spPr/>
      <dgm:t>
        <a:bodyPr/>
        <a:lstStyle/>
        <a:p>
          <a:endParaRPr lang="ru-RU"/>
        </a:p>
      </dgm:t>
    </dgm:pt>
    <dgm:pt modelId="{D49C1C39-A359-47B6-A460-192974B8E8ED}" type="pres">
      <dgm:prSet presAssocID="{FB012B40-8BD4-4638-962C-E0579044F9CB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3E6A68-2AE3-4213-A8ED-229EE61C18CA}" type="pres">
      <dgm:prSet presAssocID="{FB012B40-8BD4-4638-962C-E0579044F9CB}" presName="child2group" presStyleCnt="0"/>
      <dgm:spPr/>
    </dgm:pt>
    <dgm:pt modelId="{0C19D436-7D55-400B-9021-B49942E6D139}" type="pres">
      <dgm:prSet presAssocID="{FB012B40-8BD4-4638-962C-E0579044F9CB}" presName="child2" presStyleLbl="bgAcc1" presStyleIdx="1" presStyleCnt="4" custScaleX="172865" custLinFactNeighborX="35058" custLinFactNeighborY="4840"/>
      <dgm:spPr/>
      <dgm:t>
        <a:bodyPr/>
        <a:lstStyle/>
        <a:p>
          <a:endParaRPr lang="ru-RU"/>
        </a:p>
      </dgm:t>
    </dgm:pt>
    <dgm:pt modelId="{C7452037-68F5-49DE-9B1D-0336E0291E6F}" type="pres">
      <dgm:prSet presAssocID="{FB012B40-8BD4-4638-962C-E0579044F9CB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399C10-2429-47AE-9201-DCBFC132C9AF}" type="pres">
      <dgm:prSet presAssocID="{FB012B40-8BD4-4638-962C-E0579044F9CB}" presName="child3group" presStyleCnt="0"/>
      <dgm:spPr/>
    </dgm:pt>
    <dgm:pt modelId="{F939B113-A153-49AE-8BCC-311BCF32AE9A}" type="pres">
      <dgm:prSet presAssocID="{FB012B40-8BD4-4638-962C-E0579044F9CB}" presName="child3" presStyleLbl="bgAcc1" presStyleIdx="2" presStyleCnt="4" custScaleX="167458" custLinFactNeighborX="39798" custLinFactNeighborY="-6377"/>
      <dgm:spPr/>
      <dgm:t>
        <a:bodyPr/>
        <a:lstStyle/>
        <a:p>
          <a:endParaRPr lang="ru-RU"/>
        </a:p>
      </dgm:t>
    </dgm:pt>
    <dgm:pt modelId="{9928B817-FB20-4EBF-A850-E1D3A2CD0FFA}" type="pres">
      <dgm:prSet presAssocID="{FB012B40-8BD4-4638-962C-E0579044F9CB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FAD3B3-3BAD-402C-A4EA-A9F9C4A9DD99}" type="pres">
      <dgm:prSet presAssocID="{FB012B40-8BD4-4638-962C-E0579044F9CB}" presName="child4group" presStyleCnt="0"/>
      <dgm:spPr/>
    </dgm:pt>
    <dgm:pt modelId="{7C95C92E-1A53-4DA0-B24F-E9E6F229CE43}" type="pres">
      <dgm:prSet presAssocID="{FB012B40-8BD4-4638-962C-E0579044F9CB}" presName="child4" presStyleLbl="bgAcc1" presStyleIdx="3" presStyleCnt="4" custScaleX="153664" custScaleY="116568" custLinFactNeighborX="-43526" custLinFactNeighborY="804"/>
      <dgm:spPr/>
      <dgm:t>
        <a:bodyPr/>
        <a:lstStyle/>
        <a:p>
          <a:endParaRPr lang="ru-RU"/>
        </a:p>
      </dgm:t>
    </dgm:pt>
    <dgm:pt modelId="{CE60E280-8409-4D19-98C0-9A312F4CB272}" type="pres">
      <dgm:prSet presAssocID="{FB012B40-8BD4-4638-962C-E0579044F9CB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6A0C65-B59B-4E8B-9CA0-DFC1AA2E0FE6}" type="pres">
      <dgm:prSet presAssocID="{FB012B40-8BD4-4638-962C-E0579044F9CB}" presName="childPlaceholder" presStyleCnt="0"/>
      <dgm:spPr/>
    </dgm:pt>
    <dgm:pt modelId="{8F09EC34-786C-4055-A159-63D7FEC0FED8}" type="pres">
      <dgm:prSet presAssocID="{FB012B40-8BD4-4638-962C-E0579044F9CB}" presName="circle" presStyleCnt="0"/>
      <dgm:spPr/>
    </dgm:pt>
    <dgm:pt modelId="{5627BACE-1676-491F-87EE-48ACD403DE39}" type="pres">
      <dgm:prSet presAssocID="{FB012B40-8BD4-4638-962C-E0579044F9CB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0EE4A2-57A4-4625-944F-7C24780A35BE}" type="pres">
      <dgm:prSet presAssocID="{FB012B40-8BD4-4638-962C-E0579044F9CB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5A99BC-6847-44CC-B3FB-512851FDF458}" type="pres">
      <dgm:prSet presAssocID="{FB012B40-8BD4-4638-962C-E0579044F9CB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305E32-5D83-459D-A0F1-1685743FE714}" type="pres">
      <dgm:prSet presAssocID="{FB012B40-8BD4-4638-962C-E0579044F9CB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C9C5AF-90E9-4F04-AC80-8A6092628FE0}" type="pres">
      <dgm:prSet presAssocID="{FB012B40-8BD4-4638-962C-E0579044F9CB}" presName="quadrantPlaceholder" presStyleCnt="0"/>
      <dgm:spPr/>
    </dgm:pt>
    <dgm:pt modelId="{21770FE7-9819-473F-9158-E2DF6200F409}" type="pres">
      <dgm:prSet presAssocID="{FB012B40-8BD4-4638-962C-E0579044F9CB}" presName="center1" presStyleLbl="fgShp" presStyleIdx="0" presStyleCnt="2"/>
      <dgm:spPr/>
    </dgm:pt>
    <dgm:pt modelId="{5973FC7D-B8A9-4CA3-8E25-3CBD71A9C520}" type="pres">
      <dgm:prSet presAssocID="{FB012B40-8BD4-4638-962C-E0579044F9CB}" presName="center2" presStyleLbl="fgShp" presStyleIdx="1" presStyleCnt="2"/>
      <dgm:spPr/>
    </dgm:pt>
  </dgm:ptLst>
  <dgm:cxnLst>
    <dgm:cxn modelId="{FE4A8286-FBD7-44ED-A67A-3B126EC60D2F}" type="presOf" srcId="{3B970174-78F3-4600-B590-CC23AE80CE5E}" destId="{8F305E32-5D83-459D-A0F1-1685743FE714}" srcOrd="0" destOrd="0" presId="urn:microsoft.com/office/officeart/2005/8/layout/cycle4"/>
    <dgm:cxn modelId="{477C4579-E257-4285-B70D-CA989D006914}" type="presOf" srcId="{39A403B7-56CD-4A2E-B4F5-B7330F5E183C}" destId="{705A99BC-6847-44CC-B3FB-512851FDF458}" srcOrd="0" destOrd="0" presId="urn:microsoft.com/office/officeart/2005/8/layout/cycle4"/>
    <dgm:cxn modelId="{BA90E37D-4491-4DEF-8822-D3E9EF171EC9}" type="presOf" srcId="{EEC176BA-84B3-4354-9FDC-305407EBE7F1}" destId="{5627BACE-1676-491F-87EE-48ACD403DE39}" srcOrd="0" destOrd="0" presId="urn:microsoft.com/office/officeart/2005/8/layout/cycle4"/>
    <dgm:cxn modelId="{B6F907A3-5EE7-4382-B00E-3C0AD7FD076A}" type="presOf" srcId="{792291CF-9773-431F-A2ED-B5F204BD4066}" destId="{0C19D436-7D55-400B-9021-B49942E6D139}" srcOrd="0" destOrd="0" presId="urn:microsoft.com/office/officeart/2005/8/layout/cycle4"/>
    <dgm:cxn modelId="{05A3CEE1-B232-4CC1-A17F-B7AB5FD1FC62}" type="presOf" srcId="{D3D878E1-0FE5-4E61-937E-065F575B4235}" destId="{150EE4A2-57A4-4625-944F-7C24780A35BE}" srcOrd="0" destOrd="0" presId="urn:microsoft.com/office/officeart/2005/8/layout/cycle4"/>
    <dgm:cxn modelId="{9E8233F4-9779-44CF-8FE8-0E5563F2E30D}" type="presOf" srcId="{792291CF-9773-431F-A2ED-B5F204BD4066}" destId="{C7452037-68F5-49DE-9B1D-0336E0291E6F}" srcOrd="1" destOrd="0" presId="urn:microsoft.com/office/officeart/2005/8/layout/cycle4"/>
    <dgm:cxn modelId="{39082507-1C28-4F16-BAFB-B5E8748D62AB}" srcId="{FB012B40-8BD4-4638-962C-E0579044F9CB}" destId="{D3D878E1-0FE5-4E61-937E-065F575B4235}" srcOrd="1" destOrd="0" parTransId="{A19476FA-B931-4A0D-89C5-06C1F09F7A69}" sibTransId="{0A156E36-DD39-436D-A055-2369B12C4A6F}"/>
    <dgm:cxn modelId="{6D61047D-066C-4A72-ADF6-0599CBE93FB8}" srcId="{EEC176BA-84B3-4354-9FDC-305407EBE7F1}" destId="{BC75DA05-889B-4FCF-92E5-FCD1842A255C}" srcOrd="0" destOrd="0" parTransId="{229C2B43-3010-4DA8-BB35-1CE0066391A8}" sibTransId="{2B382869-A6A9-4B76-9878-500F284BE987}"/>
    <dgm:cxn modelId="{91B33979-32A2-49CB-B331-8552DE550896}" srcId="{FB012B40-8BD4-4638-962C-E0579044F9CB}" destId="{3B970174-78F3-4600-B590-CC23AE80CE5E}" srcOrd="3" destOrd="0" parTransId="{B721B7D2-C22E-4D64-8896-1261F1DB0A13}" sibTransId="{F9108D15-FACC-41D1-8A52-BCA906C8F363}"/>
    <dgm:cxn modelId="{B7400D71-D321-4C7E-92DA-901C6C2E6B0C}" srcId="{3B970174-78F3-4600-B590-CC23AE80CE5E}" destId="{22A48AE3-5F9A-415C-9F0D-13B51773D193}" srcOrd="0" destOrd="0" parTransId="{7DA24B12-6654-4B38-9FBB-011301993C48}" sibTransId="{F6C93732-AB9A-4A41-BF81-6417FE292877}"/>
    <dgm:cxn modelId="{95750F89-1C3F-45EC-804E-0F1EEDC678B4}" type="presOf" srcId="{22A48AE3-5F9A-415C-9F0D-13B51773D193}" destId="{7C95C92E-1A53-4DA0-B24F-E9E6F229CE43}" srcOrd="0" destOrd="0" presId="urn:microsoft.com/office/officeart/2005/8/layout/cycle4"/>
    <dgm:cxn modelId="{B6C933F5-7EBB-418B-A511-B515D73E0569}" type="presOf" srcId="{FE8428D8-85E5-4EB1-BE50-AA0B150C8AAD}" destId="{F939B113-A153-49AE-8BCC-311BCF32AE9A}" srcOrd="0" destOrd="0" presId="urn:microsoft.com/office/officeart/2005/8/layout/cycle4"/>
    <dgm:cxn modelId="{C75B91AF-B317-49BA-85DC-AB0098640FAE}" type="presOf" srcId="{BC75DA05-889B-4FCF-92E5-FCD1842A255C}" destId="{D49C1C39-A359-47B6-A460-192974B8E8ED}" srcOrd="1" destOrd="0" presId="urn:microsoft.com/office/officeart/2005/8/layout/cycle4"/>
    <dgm:cxn modelId="{711A64DF-D95F-4FE5-A689-B642BC00D8AF}" type="presOf" srcId="{FE8428D8-85E5-4EB1-BE50-AA0B150C8AAD}" destId="{9928B817-FB20-4EBF-A850-E1D3A2CD0FFA}" srcOrd="1" destOrd="0" presId="urn:microsoft.com/office/officeart/2005/8/layout/cycle4"/>
    <dgm:cxn modelId="{C9A1C477-CD9E-428A-8B47-CC19D4518AC3}" srcId="{FB012B40-8BD4-4638-962C-E0579044F9CB}" destId="{39A403B7-56CD-4A2E-B4F5-B7330F5E183C}" srcOrd="2" destOrd="0" parTransId="{7E2961A7-094D-45EE-89E6-EE9DBD2FFA08}" sibTransId="{25545052-01D2-4A6B-B45B-C8BE5990267C}"/>
    <dgm:cxn modelId="{A8D0FFD7-1ACA-404E-9909-FADC3DF7C93B}" type="presOf" srcId="{22A48AE3-5F9A-415C-9F0D-13B51773D193}" destId="{CE60E280-8409-4D19-98C0-9A312F4CB272}" srcOrd="1" destOrd="0" presId="urn:microsoft.com/office/officeart/2005/8/layout/cycle4"/>
    <dgm:cxn modelId="{0709D0E7-2603-4AA4-8B91-AAF261D83DD1}" type="presOf" srcId="{BC75DA05-889B-4FCF-92E5-FCD1842A255C}" destId="{B9EA333C-C2D9-4C7D-A84C-EC2AD739A59F}" srcOrd="0" destOrd="0" presId="urn:microsoft.com/office/officeart/2005/8/layout/cycle4"/>
    <dgm:cxn modelId="{11019C41-D223-499F-BAEB-C1D43491DE4B}" srcId="{FB012B40-8BD4-4638-962C-E0579044F9CB}" destId="{EEC176BA-84B3-4354-9FDC-305407EBE7F1}" srcOrd="0" destOrd="0" parTransId="{51216241-AF14-4D4C-869F-F2F5AE189781}" sibTransId="{6F579661-0523-4A58-93DA-9CF1BC975240}"/>
    <dgm:cxn modelId="{8A0E6D5C-848E-4A68-8980-B3C50EF8824C}" srcId="{39A403B7-56CD-4A2E-B4F5-B7330F5E183C}" destId="{FE8428D8-85E5-4EB1-BE50-AA0B150C8AAD}" srcOrd="0" destOrd="0" parTransId="{C390084A-9954-4FFF-B914-624F00A5DC77}" sibTransId="{0A4D34B9-ED53-4264-8975-6C43CDBF8BA9}"/>
    <dgm:cxn modelId="{15BA7C45-CD84-4689-AC0F-C8E02794BEE3}" type="presOf" srcId="{FB012B40-8BD4-4638-962C-E0579044F9CB}" destId="{A5C194B1-07ED-4BA9-A7FA-C60CE859E19B}" srcOrd="0" destOrd="0" presId="urn:microsoft.com/office/officeart/2005/8/layout/cycle4"/>
    <dgm:cxn modelId="{39ECAD04-48B1-4080-91DA-E4E44EAE4E9D}" srcId="{D3D878E1-0FE5-4E61-937E-065F575B4235}" destId="{792291CF-9773-431F-A2ED-B5F204BD4066}" srcOrd="0" destOrd="0" parTransId="{F6CB4770-0006-4FD8-B678-87EFC5FE6100}" sibTransId="{9019A225-DF79-42C7-90FB-E4BA37F80D52}"/>
    <dgm:cxn modelId="{95981052-F32C-40BF-B4B6-3E36D003DDD0}" type="presParOf" srcId="{A5C194B1-07ED-4BA9-A7FA-C60CE859E19B}" destId="{FC21BCBD-1979-4307-909C-3926A9D26B3E}" srcOrd="0" destOrd="0" presId="urn:microsoft.com/office/officeart/2005/8/layout/cycle4"/>
    <dgm:cxn modelId="{047C23B1-71A3-42EF-A43D-8328648CD30D}" type="presParOf" srcId="{FC21BCBD-1979-4307-909C-3926A9D26B3E}" destId="{C128A974-BA10-4F53-BA86-DA6F292B41C6}" srcOrd="0" destOrd="0" presId="urn:microsoft.com/office/officeart/2005/8/layout/cycle4"/>
    <dgm:cxn modelId="{22F100A0-22D2-4723-8D5A-366A90EA51E5}" type="presParOf" srcId="{C128A974-BA10-4F53-BA86-DA6F292B41C6}" destId="{B9EA333C-C2D9-4C7D-A84C-EC2AD739A59F}" srcOrd="0" destOrd="0" presId="urn:microsoft.com/office/officeart/2005/8/layout/cycle4"/>
    <dgm:cxn modelId="{04C7FAF9-9BDD-407D-BBE3-F5F92CBBB6AB}" type="presParOf" srcId="{C128A974-BA10-4F53-BA86-DA6F292B41C6}" destId="{D49C1C39-A359-47B6-A460-192974B8E8ED}" srcOrd="1" destOrd="0" presId="urn:microsoft.com/office/officeart/2005/8/layout/cycle4"/>
    <dgm:cxn modelId="{B356C47E-864E-438A-8D7B-BA18A0C16139}" type="presParOf" srcId="{FC21BCBD-1979-4307-909C-3926A9D26B3E}" destId="{A13E6A68-2AE3-4213-A8ED-229EE61C18CA}" srcOrd="1" destOrd="0" presId="urn:microsoft.com/office/officeart/2005/8/layout/cycle4"/>
    <dgm:cxn modelId="{D79FCA83-DD09-4E0E-8B15-DCF0A7620324}" type="presParOf" srcId="{A13E6A68-2AE3-4213-A8ED-229EE61C18CA}" destId="{0C19D436-7D55-400B-9021-B49942E6D139}" srcOrd="0" destOrd="0" presId="urn:microsoft.com/office/officeart/2005/8/layout/cycle4"/>
    <dgm:cxn modelId="{2F6BE8DF-3E9A-4162-8C61-F5505F6FEC77}" type="presParOf" srcId="{A13E6A68-2AE3-4213-A8ED-229EE61C18CA}" destId="{C7452037-68F5-49DE-9B1D-0336E0291E6F}" srcOrd="1" destOrd="0" presId="urn:microsoft.com/office/officeart/2005/8/layout/cycle4"/>
    <dgm:cxn modelId="{CC7D0DDA-0D96-4623-8E99-F5BC6AE5E616}" type="presParOf" srcId="{FC21BCBD-1979-4307-909C-3926A9D26B3E}" destId="{73399C10-2429-47AE-9201-DCBFC132C9AF}" srcOrd="2" destOrd="0" presId="urn:microsoft.com/office/officeart/2005/8/layout/cycle4"/>
    <dgm:cxn modelId="{13EAC30D-A335-4E3E-9FAF-6AA97779CC7C}" type="presParOf" srcId="{73399C10-2429-47AE-9201-DCBFC132C9AF}" destId="{F939B113-A153-49AE-8BCC-311BCF32AE9A}" srcOrd="0" destOrd="0" presId="urn:microsoft.com/office/officeart/2005/8/layout/cycle4"/>
    <dgm:cxn modelId="{C7EDD400-FD66-47DB-A84C-0039C860855D}" type="presParOf" srcId="{73399C10-2429-47AE-9201-DCBFC132C9AF}" destId="{9928B817-FB20-4EBF-A850-E1D3A2CD0FFA}" srcOrd="1" destOrd="0" presId="urn:microsoft.com/office/officeart/2005/8/layout/cycle4"/>
    <dgm:cxn modelId="{C8746F61-52CB-4ED8-824D-88924B19B728}" type="presParOf" srcId="{FC21BCBD-1979-4307-909C-3926A9D26B3E}" destId="{54FAD3B3-3BAD-402C-A4EA-A9F9C4A9DD99}" srcOrd="3" destOrd="0" presId="urn:microsoft.com/office/officeart/2005/8/layout/cycle4"/>
    <dgm:cxn modelId="{7CF629B0-71B1-40D6-AB44-EEFE7F53BCED}" type="presParOf" srcId="{54FAD3B3-3BAD-402C-A4EA-A9F9C4A9DD99}" destId="{7C95C92E-1A53-4DA0-B24F-E9E6F229CE43}" srcOrd="0" destOrd="0" presId="urn:microsoft.com/office/officeart/2005/8/layout/cycle4"/>
    <dgm:cxn modelId="{D2990E8C-0461-48BD-B058-8E0C60D37365}" type="presParOf" srcId="{54FAD3B3-3BAD-402C-A4EA-A9F9C4A9DD99}" destId="{CE60E280-8409-4D19-98C0-9A312F4CB272}" srcOrd="1" destOrd="0" presId="urn:microsoft.com/office/officeart/2005/8/layout/cycle4"/>
    <dgm:cxn modelId="{4458702D-0D9E-4CA0-AE47-33E4A445F6CC}" type="presParOf" srcId="{FC21BCBD-1979-4307-909C-3926A9D26B3E}" destId="{3F6A0C65-B59B-4E8B-9CA0-DFC1AA2E0FE6}" srcOrd="4" destOrd="0" presId="urn:microsoft.com/office/officeart/2005/8/layout/cycle4"/>
    <dgm:cxn modelId="{0F62CB80-A1C6-4A07-B339-0BFEB7CA5B5E}" type="presParOf" srcId="{A5C194B1-07ED-4BA9-A7FA-C60CE859E19B}" destId="{8F09EC34-786C-4055-A159-63D7FEC0FED8}" srcOrd="1" destOrd="0" presId="urn:microsoft.com/office/officeart/2005/8/layout/cycle4"/>
    <dgm:cxn modelId="{D4B78D5C-5536-4568-A9EE-6527EBD5416A}" type="presParOf" srcId="{8F09EC34-786C-4055-A159-63D7FEC0FED8}" destId="{5627BACE-1676-491F-87EE-48ACD403DE39}" srcOrd="0" destOrd="0" presId="urn:microsoft.com/office/officeart/2005/8/layout/cycle4"/>
    <dgm:cxn modelId="{2CA2BCB6-A31C-447A-8AFE-5194425B9F9E}" type="presParOf" srcId="{8F09EC34-786C-4055-A159-63D7FEC0FED8}" destId="{150EE4A2-57A4-4625-944F-7C24780A35BE}" srcOrd="1" destOrd="0" presId="urn:microsoft.com/office/officeart/2005/8/layout/cycle4"/>
    <dgm:cxn modelId="{55D9D94A-96FA-4E8B-898E-69194B1833E5}" type="presParOf" srcId="{8F09EC34-786C-4055-A159-63D7FEC0FED8}" destId="{705A99BC-6847-44CC-B3FB-512851FDF458}" srcOrd="2" destOrd="0" presId="urn:microsoft.com/office/officeart/2005/8/layout/cycle4"/>
    <dgm:cxn modelId="{339C91D1-AC2E-4FF1-8151-05F4A236D542}" type="presParOf" srcId="{8F09EC34-786C-4055-A159-63D7FEC0FED8}" destId="{8F305E32-5D83-459D-A0F1-1685743FE714}" srcOrd="3" destOrd="0" presId="urn:microsoft.com/office/officeart/2005/8/layout/cycle4"/>
    <dgm:cxn modelId="{91A3D5B7-E47E-4432-A701-92942C59256D}" type="presParOf" srcId="{8F09EC34-786C-4055-A159-63D7FEC0FED8}" destId="{6DC9C5AF-90E9-4F04-AC80-8A6092628FE0}" srcOrd="4" destOrd="0" presId="urn:microsoft.com/office/officeart/2005/8/layout/cycle4"/>
    <dgm:cxn modelId="{F1E4A21D-E9E5-4D70-AFD0-1E445BA1A56E}" type="presParOf" srcId="{A5C194B1-07ED-4BA9-A7FA-C60CE859E19B}" destId="{21770FE7-9819-473F-9158-E2DF6200F409}" srcOrd="2" destOrd="0" presId="urn:microsoft.com/office/officeart/2005/8/layout/cycle4"/>
    <dgm:cxn modelId="{8991C4C9-58F4-449E-B181-4BBC6A71CED3}" type="presParOf" srcId="{A5C194B1-07ED-4BA9-A7FA-C60CE859E19B}" destId="{5973FC7D-B8A9-4CA3-8E25-3CBD71A9C520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9FC921-DA92-43F6-98B4-0601236A3678}">
      <dsp:nvSpPr>
        <dsp:cNvPr id="0" name=""/>
        <dsp:cNvSpPr/>
      </dsp:nvSpPr>
      <dsp:spPr>
        <a:xfrm>
          <a:off x="1066370" y="2578802"/>
          <a:ext cx="642843" cy="12249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1421" y="0"/>
              </a:lnTo>
              <a:lnTo>
                <a:pt x="321421" y="1224931"/>
              </a:lnTo>
              <a:lnTo>
                <a:pt x="642843" y="122493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53208" y="3156683"/>
        <a:ext cx="69168" cy="69168"/>
      </dsp:txXfrm>
    </dsp:sp>
    <dsp:sp modelId="{B7AEF915-5FE7-4770-8663-A307A233C815}">
      <dsp:nvSpPr>
        <dsp:cNvPr id="0" name=""/>
        <dsp:cNvSpPr/>
      </dsp:nvSpPr>
      <dsp:spPr>
        <a:xfrm>
          <a:off x="1066370" y="2533082"/>
          <a:ext cx="6428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2843" y="4572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71721" y="2562731"/>
        <a:ext cx="32142" cy="32142"/>
      </dsp:txXfrm>
    </dsp:sp>
    <dsp:sp modelId="{7A4B9DA2-9034-4794-AB00-A6C90EE9749C}">
      <dsp:nvSpPr>
        <dsp:cNvPr id="0" name=""/>
        <dsp:cNvSpPr/>
      </dsp:nvSpPr>
      <dsp:spPr>
        <a:xfrm>
          <a:off x="1066370" y="1353871"/>
          <a:ext cx="642843" cy="1224931"/>
        </a:xfrm>
        <a:custGeom>
          <a:avLst/>
          <a:gdLst/>
          <a:ahLst/>
          <a:cxnLst/>
          <a:rect l="0" t="0" r="0" b="0"/>
          <a:pathLst>
            <a:path>
              <a:moveTo>
                <a:pt x="0" y="1224931"/>
              </a:moveTo>
              <a:lnTo>
                <a:pt x="321421" y="1224931"/>
              </a:lnTo>
              <a:lnTo>
                <a:pt x="321421" y="0"/>
              </a:lnTo>
              <a:lnTo>
                <a:pt x="642843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53208" y="1931752"/>
        <a:ext cx="69168" cy="69168"/>
      </dsp:txXfrm>
    </dsp:sp>
    <dsp:sp modelId="{3D265F2D-9F2C-4082-94D3-E41E64A7686E}">
      <dsp:nvSpPr>
        <dsp:cNvPr id="0" name=""/>
        <dsp:cNvSpPr/>
      </dsp:nvSpPr>
      <dsp:spPr>
        <a:xfrm rot="16200000">
          <a:off x="-2002404" y="2088830"/>
          <a:ext cx="5157605" cy="9799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Теоретические основы </a:t>
          </a:r>
          <a:r>
            <a:rPr lang="ru-RU" sz="3500" kern="1200" dirty="0" smtClean="0"/>
            <a:t>исследования</a:t>
          </a:r>
          <a:endParaRPr lang="ru-RU" sz="3500" kern="1200" dirty="0"/>
        </a:p>
      </dsp:txBody>
      <dsp:txXfrm>
        <a:off x="-2002404" y="2088830"/>
        <a:ext cx="5157605" cy="979944"/>
      </dsp:txXfrm>
    </dsp:sp>
    <dsp:sp modelId="{D82F4C35-7524-4A15-A6A9-B845744A11EB}">
      <dsp:nvSpPr>
        <dsp:cNvPr id="0" name=""/>
        <dsp:cNvSpPr/>
      </dsp:nvSpPr>
      <dsp:spPr>
        <a:xfrm>
          <a:off x="1709214" y="863898"/>
          <a:ext cx="5978512" cy="9799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Сущность понятий «физическое воспитание» и «сотрудничество» в условиях дошкольного образовательного учреждения</a:t>
          </a:r>
          <a:endParaRPr lang="ru-RU" sz="1800" kern="1200" dirty="0"/>
        </a:p>
      </dsp:txBody>
      <dsp:txXfrm>
        <a:off x="1709214" y="863898"/>
        <a:ext cx="5978512" cy="979944"/>
      </dsp:txXfrm>
    </dsp:sp>
    <dsp:sp modelId="{3E4B6363-F250-46E3-BB42-9375D3A243AE}">
      <dsp:nvSpPr>
        <dsp:cNvPr id="0" name=""/>
        <dsp:cNvSpPr/>
      </dsp:nvSpPr>
      <dsp:spPr>
        <a:xfrm>
          <a:off x="1709214" y="2088830"/>
          <a:ext cx="5978512" cy="9799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Особенности физического воспитания дошкольников в условиях традиционного семейного воспитания</a:t>
          </a:r>
          <a:endParaRPr lang="ru-RU" sz="1800" kern="1200" dirty="0"/>
        </a:p>
      </dsp:txBody>
      <dsp:txXfrm>
        <a:off x="1709214" y="2088830"/>
        <a:ext cx="5978512" cy="979944"/>
      </dsp:txXfrm>
    </dsp:sp>
    <dsp:sp modelId="{2D6C9466-B9CF-4AF7-9E03-498B2CF5C83F}">
      <dsp:nvSpPr>
        <dsp:cNvPr id="0" name=""/>
        <dsp:cNvSpPr/>
      </dsp:nvSpPr>
      <dsp:spPr>
        <a:xfrm>
          <a:off x="1709214" y="3313761"/>
          <a:ext cx="6012776" cy="9799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Специфические особенности сотрудничества педагога и родителей в физическом воспитании ребенка</a:t>
          </a:r>
          <a:endParaRPr lang="ru-RU" sz="1800" kern="1200" dirty="0"/>
        </a:p>
      </dsp:txBody>
      <dsp:txXfrm>
        <a:off x="1709214" y="3313761"/>
        <a:ext cx="6012776" cy="9799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79049B-5B13-42B8-8E1C-D4DFA9F719A7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E644F8-F359-4737-8A51-7D10E4A7F29B}">
      <dsp:nvSpPr>
        <dsp:cNvPr id="0" name=""/>
        <dsp:cNvSpPr/>
      </dsp:nvSpPr>
      <dsp:spPr>
        <a:xfrm>
          <a:off x="752110" y="541866"/>
          <a:ext cx="7301111" cy="10837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45720" rIns="45720" bIns="4572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0" kern="1200" dirty="0" smtClean="0"/>
            <a:t>На первом этапе была проанализирована система сотрудничества дошкольного образовательного учреждения и семьи в физическом воспитании</a:t>
          </a:r>
          <a:endParaRPr lang="ru-RU" sz="1800" i="0" kern="1200" dirty="0"/>
        </a:p>
      </dsp:txBody>
      <dsp:txXfrm>
        <a:off x="752110" y="541866"/>
        <a:ext cx="7301111" cy="1083733"/>
      </dsp:txXfrm>
    </dsp:sp>
    <dsp:sp modelId="{5708A201-EE31-45B7-9295-5D019A914C4E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B9BF02-4F38-4A5F-A33A-509ECEDBD8D9}">
      <dsp:nvSpPr>
        <dsp:cNvPr id="0" name=""/>
        <dsp:cNvSpPr/>
      </dsp:nvSpPr>
      <dsp:spPr>
        <a:xfrm>
          <a:off x="1146048" y="2167466"/>
          <a:ext cx="6907174" cy="108373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45720" rIns="45720" bIns="4572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0" kern="1200" dirty="0" smtClean="0"/>
            <a:t>На втором этапе были сформулированы педагогические условия эффективного взаимодействия дошкольного образовательного учреждения и семьи в физическом воспитании старших дошкольников</a:t>
          </a:r>
          <a:endParaRPr lang="ru-RU" sz="1800" i="0" kern="1200" dirty="0"/>
        </a:p>
      </dsp:txBody>
      <dsp:txXfrm>
        <a:off x="1146048" y="2167466"/>
        <a:ext cx="6907174" cy="1083733"/>
      </dsp:txXfrm>
    </dsp:sp>
    <dsp:sp modelId="{48A387F8-3F16-439B-8B9D-357690D67D37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0496D4-61DB-47A1-B085-6626EE5624CB}">
      <dsp:nvSpPr>
        <dsp:cNvPr id="0" name=""/>
        <dsp:cNvSpPr/>
      </dsp:nvSpPr>
      <dsp:spPr>
        <a:xfrm>
          <a:off x="752110" y="3793066"/>
          <a:ext cx="7301111" cy="108373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0" kern="1200" dirty="0" smtClean="0"/>
            <a:t>На третьем этапе проведен анализ результатов опытно-экспериментальной части работы</a:t>
          </a:r>
          <a:endParaRPr lang="ru-RU" sz="1800" i="0" kern="1200" dirty="0"/>
        </a:p>
      </dsp:txBody>
      <dsp:txXfrm>
        <a:off x="752110" y="3793066"/>
        <a:ext cx="7301111" cy="1083733"/>
      </dsp:txXfrm>
    </dsp:sp>
    <dsp:sp modelId="{6164BE6A-B033-438F-8FF7-911BA004FBC6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1539A4-0F6B-4732-9289-BA218CAE772C}">
      <dsp:nvSpPr>
        <dsp:cNvPr id="0" name=""/>
        <dsp:cNvSpPr/>
      </dsp:nvSpPr>
      <dsp:spPr>
        <a:xfrm rot="16200000">
          <a:off x="677333" y="-677333"/>
          <a:ext cx="2709333" cy="406400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Профессиональный состав</a:t>
          </a:r>
          <a:endParaRPr lang="ru-RU" sz="2800" kern="1200" dirty="0"/>
        </a:p>
      </dsp:txBody>
      <dsp:txXfrm rot="5400000">
        <a:off x="-1" y="1"/>
        <a:ext cx="4064000" cy="2032000"/>
      </dsp:txXfrm>
    </dsp:sp>
    <dsp:sp modelId="{1393F48F-BA01-4387-9908-7D1BFEDFB9D1}">
      <dsp:nvSpPr>
        <dsp:cNvPr id="0" name=""/>
        <dsp:cNvSpPr/>
      </dsp:nvSpPr>
      <dsp:spPr>
        <a:xfrm>
          <a:off x="4064000" y="0"/>
          <a:ext cx="4064000" cy="2709333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Организационные усилия</a:t>
          </a:r>
          <a:endParaRPr lang="ru-RU" sz="2800" b="1" kern="1200" dirty="0"/>
        </a:p>
      </dsp:txBody>
      <dsp:txXfrm>
        <a:off x="4064000" y="0"/>
        <a:ext cx="4064000" cy="2032000"/>
      </dsp:txXfrm>
    </dsp:sp>
    <dsp:sp modelId="{4805FEB7-E533-4D1B-A000-E692DB4D3531}">
      <dsp:nvSpPr>
        <dsp:cNvPr id="0" name=""/>
        <dsp:cNvSpPr/>
      </dsp:nvSpPr>
      <dsp:spPr>
        <a:xfrm rot="10800000">
          <a:off x="0" y="2709333"/>
          <a:ext cx="4064000" cy="2709333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Восприятие эффективности взаимодействия</a:t>
          </a:r>
          <a:endParaRPr lang="ru-RU" sz="2800" b="1" kern="1200" dirty="0"/>
        </a:p>
      </dsp:txBody>
      <dsp:txXfrm rot="10800000">
        <a:off x="0" y="3386666"/>
        <a:ext cx="4064000" cy="2032000"/>
      </dsp:txXfrm>
    </dsp:sp>
    <dsp:sp modelId="{765E7636-D1B5-43A6-9318-9C4E7B5CA981}">
      <dsp:nvSpPr>
        <dsp:cNvPr id="0" name=""/>
        <dsp:cNvSpPr/>
      </dsp:nvSpPr>
      <dsp:spPr>
        <a:xfrm rot="5400000">
          <a:off x="4741333" y="2032000"/>
          <a:ext cx="2709333" cy="4064000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Саморазвитие</a:t>
          </a:r>
          <a:endParaRPr lang="ru-RU" sz="2800" b="1" kern="1200" dirty="0"/>
        </a:p>
      </dsp:txBody>
      <dsp:txXfrm rot="-5400000">
        <a:off x="4063999" y="3386666"/>
        <a:ext cx="4064000" cy="2032000"/>
      </dsp:txXfrm>
    </dsp:sp>
    <dsp:sp modelId="{DCD48DD3-56C5-4897-BAA9-BF87157B6486}">
      <dsp:nvSpPr>
        <dsp:cNvPr id="0" name=""/>
        <dsp:cNvSpPr/>
      </dsp:nvSpPr>
      <dsp:spPr>
        <a:xfrm>
          <a:off x="2191796" y="2032000"/>
          <a:ext cx="3744407" cy="1354666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Результаты анкетирования воспитателей</a:t>
          </a:r>
          <a:endParaRPr lang="ru-RU" sz="2400" b="1" kern="1200" dirty="0"/>
        </a:p>
      </dsp:txBody>
      <dsp:txXfrm>
        <a:off x="2257925" y="2098129"/>
        <a:ext cx="3612149" cy="12224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1539A4-0F6B-4732-9289-BA218CAE772C}">
      <dsp:nvSpPr>
        <dsp:cNvPr id="0" name=""/>
        <dsp:cNvSpPr/>
      </dsp:nvSpPr>
      <dsp:spPr>
        <a:xfrm rot="16200000">
          <a:off x="677333" y="-677333"/>
          <a:ext cx="2709333" cy="406400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Образовательный уровень родителей и их информационная подготовка</a:t>
          </a:r>
          <a:endParaRPr lang="ru-RU" sz="2300" b="1" kern="1200" dirty="0"/>
        </a:p>
      </dsp:txBody>
      <dsp:txXfrm rot="5400000">
        <a:off x="-1" y="1"/>
        <a:ext cx="4064000" cy="2032000"/>
      </dsp:txXfrm>
    </dsp:sp>
    <dsp:sp modelId="{1393F48F-BA01-4387-9908-7D1BFEDFB9D1}">
      <dsp:nvSpPr>
        <dsp:cNvPr id="0" name=""/>
        <dsp:cNvSpPr/>
      </dsp:nvSpPr>
      <dsp:spPr>
        <a:xfrm>
          <a:off x="4064000" y="0"/>
          <a:ext cx="4064000" cy="2709333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Физическая активность</a:t>
          </a:r>
          <a:endParaRPr lang="ru-RU" sz="2300" b="1" kern="1200" dirty="0"/>
        </a:p>
      </dsp:txBody>
      <dsp:txXfrm>
        <a:off x="4064000" y="0"/>
        <a:ext cx="4064000" cy="2032000"/>
      </dsp:txXfrm>
    </dsp:sp>
    <dsp:sp modelId="{4805FEB7-E533-4D1B-A000-E692DB4D3531}">
      <dsp:nvSpPr>
        <dsp:cNvPr id="0" name=""/>
        <dsp:cNvSpPr/>
      </dsp:nvSpPr>
      <dsp:spPr>
        <a:xfrm rot="10800000">
          <a:off x="0" y="2709333"/>
          <a:ext cx="4064000" cy="2709333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Заболеваемость детей</a:t>
          </a:r>
          <a:endParaRPr lang="ru-RU" sz="2300" b="1" kern="1200" dirty="0"/>
        </a:p>
      </dsp:txBody>
      <dsp:txXfrm rot="10800000">
        <a:off x="0" y="3386666"/>
        <a:ext cx="4064000" cy="2032000"/>
      </dsp:txXfrm>
    </dsp:sp>
    <dsp:sp modelId="{765E7636-D1B5-43A6-9318-9C4E7B5CA981}">
      <dsp:nvSpPr>
        <dsp:cNvPr id="0" name=""/>
        <dsp:cNvSpPr/>
      </dsp:nvSpPr>
      <dsp:spPr>
        <a:xfrm rot="5400000">
          <a:off x="4741333" y="2032000"/>
          <a:ext cx="2709333" cy="4064000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Заинтересованность в самосовершенствовании</a:t>
          </a:r>
          <a:endParaRPr lang="ru-RU" sz="2300" b="1" kern="1200" dirty="0"/>
        </a:p>
      </dsp:txBody>
      <dsp:txXfrm rot="-5400000">
        <a:off x="4063999" y="3386666"/>
        <a:ext cx="4064000" cy="2032000"/>
      </dsp:txXfrm>
    </dsp:sp>
    <dsp:sp modelId="{DCD48DD3-56C5-4897-BAA9-BF87157B6486}">
      <dsp:nvSpPr>
        <dsp:cNvPr id="0" name=""/>
        <dsp:cNvSpPr/>
      </dsp:nvSpPr>
      <dsp:spPr>
        <a:xfrm>
          <a:off x="2191796" y="2032000"/>
          <a:ext cx="3744407" cy="1354666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Результаты анкетирования родителей</a:t>
          </a:r>
          <a:endParaRPr lang="ru-RU" sz="2400" b="1" kern="1200" dirty="0"/>
        </a:p>
      </dsp:txBody>
      <dsp:txXfrm>
        <a:off x="2257925" y="2098129"/>
        <a:ext cx="3612149" cy="12224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39B113-A153-49AE-8BCC-311BCF32AE9A}">
      <dsp:nvSpPr>
        <dsp:cNvPr id="0" name=""/>
        <dsp:cNvSpPr/>
      </dsp:nvSpPr>
      <dsp:spPr>
        <a:xfrm>
          <a:off x="6739500" y="3491538"/>
          <a:ext cx="4421733" cy="17104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/>
            <a:t>Цель: </a:t>
          </a:r>
          <a:r>
            <a:rPr lang="ru-RU" sz="1400" kern="1200" dirty="0" smtClean="0"/>
            <a:t>поддержка активного участия семьи в обеспечении оптимальной обстановки для занятий спортом и стимуляция регулярной физической активности.</a:t>
          </a:r>
          <a:endParaRPr lang="ru-RU" sz="1400" kern="1200" dirty="0"/>
        </a:p>
      </dsp:txBody>
      <dsp:txXfrm>
        <a:off x="8103593" y="3956722"/>
        <a:ext cx="3020067" cy="1207689"/>
      </dsp:txXfrm>
    </dsp:sp>
    <dsp:sp modelId="{7C95C92E-1A53-4DA0-B24F-E9E6F229CE43}">
      <dsp:nvSpPr>
        <dsp:cNvPr id="0" name=""/>
        <dsp:cNvSpPr/>
      </dsp:nvSpPr>
      <dsp:spPr>
        <a:xfrm>
          <a:off x="413254" y="3458919"/>
          <a:ext cx="4057502" cy="19938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ru-RU" sz="1400" b="1" kern="1200" dirty="0" smtClean="0"/>
            <a:t>Цель: </a:t>
          </a:r>
          <a:r>
            <a:rPr lang="ru-RU" sz="1400" kern="1200" dirty="0" smtClean="0"/>
            <a:t>проведение комплексной оценки физического состояния каждого ребенка и разработка индивидуальных планов по улучшению его здоровья и физического развития</a:t>
          </a:r>
          <a:endParaRPr lang="ru-RU" sz="1400" kern="1200" dirty="0"/>
        </a:p>
      </dsp:txBody>
      <dsp:txXfrm>
        <a:off x="457052" y="4001176"/>
        <a:ext cx="2752655" cy="1407779"/>
      </dsp:txXfrm>
    </dsp:sp>
    <dsp:sp modelId="{0C19D436-7D55-400B-9021-B49942E6D139}">
      <dsp:nvSpPr>
        <dsp:cNvPr id="0" name=""/>
        <dsp:cNvSpPr/>
      </dsp:nvSpPr>
      <dsp:spPr>
        <a:xfrm>
          <a:off x="6542955" y="48698"/>
          <a:ext cx="4564505" cy="17104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/>
            <a:t>Цель: </a:t>
          </a:r>
          <a:r>
            <a:rPr lang="ru-RU" sz="1400" kern="1200" dirty="0" smtClean="0"/>
            <a:t>формирование дружеской атмосферы, стимулирование заинтересованности детей в занятии спортом и повышение мотивации семей к регулярным занятиям физической активностью</a:t>
          </a:r>
          <a:endParaRPr lang="ru-RU" sz="1400" kern="1200" dirty="0"/>
        </a:p>
      </dsp:txBody>
      <dsp:txXfrm>
        <a:off x="7949879" y="86271"/>
        <a:ext cx="3120007" cy="1207689"/>
      </dsp:txXfrm>
    </dsp:sp>
    <dsp:sp modelId="{B9EA333C-C2D9-4C7D-A84C-EC2AD739A59F}">
      <dsp:nvSpPr>
        <dsp:cNvPr id="0" name=""/>
        <dsp:cNvSpPr/>
      </dsp:nvSpPr>
      <dsp:spPr>
        <a:xfrm>
          <a:off x="358424" y="70130"/>
          <a:ext cx="4215536" cy="17104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/>
            <a:t>Цель: </a:t>
          </a:r>
          <a:r>
            <a:rPr lang="ru-RU" sz="1400" kern="1200" dirty="0" smtClean="0"/>
            <a:t>передача родителям необходимых знаний и навыков для грамотного ведения физического воспитания детей, создание единого понимания ключевых аспектов здоровья и оптимального физического развития</a:t>
          </a:r>
          <a:endParaRPr lang="ru-RU" sz="1400" kern="1200" dirty="0"/>
        </a:p>
      </dsp:txBody>
      <dsp:txXfrm>
        <a:off x="395997" y="107703"/>
        <a:ext cx="2875729" cy="1207689"/>
      </dsp:txXfrm>
    </dsp:sp>
    <dsp:sp modelId="{5627BACE-1676-491F-87EE-48ACD403DE39}">
      <dsp:nvSpPr>
        <dsp:cNvPr id="0" name=""/>
        <dsp:cNvSpPr/>
      </dsp:nvSpPr>
      <dsp:spPr>
        <a:xfrm>
          <a:off x="3464747" y="341433"/>
          <a:ext cx="2314448" cy="2314448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Повышение компетентности родителей</a:t>
          </a:r>
          <a:endParaRPr lang="ru-RU" sz="1200" b="1" kern="1200" dirty="0"/>
        </a:p>
      </dsp:txBody>
      <dsp:txXfrm>
        <a:off x="4142633" y="1019319"/>
        <a:ext cx="1636562" cy="1636562"/>
      </dsp:txXfrm>
    </dsp:sp>
    <dsp:sp modelId="{150EE4A2-57A4-4625-944F-7C24780A35BE}">
      <dsp:nvSpPr>
        <dsp:cNvPr id="0" name=""/>
        <dsp:cNvSpPr/>
      </dsp:nvSpPr>
      <dsp:spPr>
        <a:xfrm rot="5400000">
          <a:off x="5886099" y="341433"/>
          <a:ext cx="2314448" cy="2314448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Организация совместных спортивных мероприятий</a:t>
          </a:r>
          <a:endParaRPr lang="ru-RU" sz="1200" b="1" kern="1200" dirty="0"/>
        </a:p>
      </dsp:txBody>
      <dsp:txXfrm rot="-5400000">
        <a:off x="5886099" y="1019319"/>
        <a:ext cx="1636562" cy="1636562"/>
      </dsp:txXfrm>
    </dsp:sp>
    <dsp:sp modelId="{705A99BC-6847-44CC-B3FB-512851FDF458}">
      <dsp:nvSpPr>
        <dsp:cNvPr id="0" name=""/>
        <dsp:cNvSpPr/>
      </dsp:nvSpPr>
      <dsp:spPr>
        <a:xfrm rot="10800000">
          <a:off x="5886099" y="2762784"/>
          <a:ext cx="2314448" cy="2314448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Активизация роли семьи в создании комфортной среды для занятий спортом</a:t>
          </a:r>
          <a:endParaRPr lang="ru-RU" sz="1200" b="1" kern="1200" dirty="0"/>
        </a:p>
      </dsp:txBody>
      <dsp:txXfrm rot="10800000">
        <a:off x="5886099" y="2762784"/>
        <a:ext cx="1636562" cy="1636562"/>
      </dsp:txXfrm>
    </dsp:sp>
    <dsp:sp modelId="{8F305E32-5D83-459D-A0F1-1685743FE714}">
      <dsp:nvSpPr>
        <dsp:cNvPr id="0" name=""/>
        <dsp:cNvSpPr/>
      </dsp:nvSpPr>
      <dsp:spPr>
        <a:xfrm rot="16200000">
          <a:off x="3464747" y="2762784"/>
          <a:ext cx="2314448" cy="2314448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Индивидуальный подход к ребенку</a:t>
          </a:r>
          <a:endParaRPr lang="ru-RU" sz="1200" b="1" kern="1200" dirty="0"/>
        </a:p>
      </dsp:txBody>
      <dsp:txXfrm rot="5400000">
        <a:off x="4142633" y="2762784"/>
        <a:ext cx="1636562" cy="1636562"/>
      </dsp:txXfrm>
    </dsp:sp>
    <dsp:sp modelId="{21770FE7-9819-473F-9158-E2DF6200F409}">
      <dsp:nvSpPr>
        <dsp:cNvPr id="0" name=""/>
        <dsp:cNvSpPr/>
      </dsp:nvSpPr>
      <dsp:spPr>
        <a:xfrm>
          <a:off x="5433098" y="2228270"/>
          <a:ext cx="799099" cy="694869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73FC7D-B8A9-4CA3-8E25-3CBD71A9C520}">
      <dsp:nvSpPr>
        <dsp:cNvPr id="0" name=""/>
        <dsp:cNvSpPr/>
      </dsp:nvSpPr>
      <dsp:spPr>
        <a:xfrm rot="10800000">
          <a:off x="5433098" y="2495527"/>
          <a:ext cx="799099" cy="694869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81855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40038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40038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9257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5271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22946" y="2420888"/>
            <a:ext cx="10074441" cy="1590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lvl="0">
              <a:buSzPts val="3200"/>
            </a:pPr>
            <a:r>
              <a:rPr lang="ru-RU" sz="3200" dirty="0"/>
              <a:t>Выпускная квалификационная работа по теме</a:t>
            </a:r>
            <a:r>
              <a:rPr lang="ru-RU" sz="3200" dirty="0" smtClean="0"/>
              <a:t>:</a:t>
            </a:r>
            <a:br>
              <a:rPr lang="ru-RU" sz="32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100" b="1" dirty="0">
                <a:solidFill>
                  <a:schemeClr val="tx1"/>
                </a:solidFill>
              </a:rPr>
              <a:t>СОТРУДНИЧЕСТВО ДОШКОЛЬНЫХ ОБРАЗОВАТЕЛЬНЫХ УЧРЕЖДЕНИЙ С СЕМЬЕЙ В ФИЗИЧЕСКОМ ВОСПИТАНИИ ДОШКОЛЬНИКОВ</a:t>
            </a:r>
            <a:endParaRPr lang="ru-RU" sz="31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122948" y="4676859"/>
            <a:ext cx="5286644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0"/>
              </a:spcBef>
              <a:buSzPts val="1400"/>
            </a:pPr>
            <a:r>
              <a:rPr lang="ru-RU" sz="1400" dirty="0"/>
              <a:t>Работу выполнил(а): </a:t>
            </a:r>
            <a:r>
              <a:rPr lang="ru-RU" sz="1400" dirty="0" err="1">
                <a:solidFill>
                  <a:schemeClr val="tx1"/>
                </a:solidFill>
              </a:rPr>
              <a:t>Зуфтенкова</a:t>
            </a:r>
            <a:r>
              <a:rPr lang="ru-RU" sz="1400" dirty="0">
                <a:solidFill>
                  <a:schemeClr val="tx1"/>
                </a:solidFill>
              </a:rPr>
              <a:t> Анна Юрьевна</a:t>
            </a: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ru-RU" sz="1400" dirty="0" smtClean="0">
                <a:solidFill>
                  <a:schemeClr val="tx1"/>
                </a:solidFill>
              </a:rPr>
              <a:t>Специальность: 44.02.01 Дошкольное образование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6112041" y="4676859"/>
            <a:ext cx="4884821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Научный руководитель: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 err="1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Клюшина</a:t>
            </a:r>
            <a:r>
              <a:rPr lang="ru-RU" sz="1400" b="0" i="0" u="none" strike="noStrike" cap="none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Валентина Викторовна</a:t>
            </a:r>
            <a:endParaRPr sz="14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-1" y="6713433"/>
            <a:ext cx="12192000" cy="20052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5491567" y="6093069"/>
            <a:ext cx="1337200" cy="764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Смоленск</a:t>
            </a:r>
            <a:endParaRPr dirty="0"/>
          </a:p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212402" y="0"/>
            <a:ext cx="11799277" cy="1268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ru-R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Областное государственное бюджетное образовательное учреждение</a:t>
            </a:r>
            <a:endParaRPr sz="1200"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ru-R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«Смоленский педагогической колледж»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/>
          <p:nvPr/>
        </p:nvSpPr>
        <p:spPr>
          <a:xfrm>
            <a:off x="0" y="6464968"/>
            <a:ext cx="12192000" cy="393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458040" y="6546046"/>
            <a:ext cx="5108571" cy="48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https://pedkoll.ru/</a:t>
            </a:r>
            <a:endParaRPr lang="en-US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6513935" y="6497052"/>
            <a:ext cx="5036381" cy="393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r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ru-RU" dirty="0" err="1">
                <a:solidFill>
                  <a:schemeClr val="bg1"/>
                </a:solidFill>
              </a:rPr>
              <a:t>Зуфтенкова</a:t>
            </a:r>
            <a:r>
              <a:rPr lang="ru-RU" dirty="0">
                <a:solidFill>
                  <a:schemeClr val="bg1"/>
                </a:solidFill>
              </a:rPr>
              <a:t> Анна Юрьевна</a:t>
            </a:r>
            <a:endParaRPr lang="ru-RU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3" name="Google Shape;123;p4"/>
          <p:cNvCxnSpPr/>
          <p:nvPr/>
        </p:nvCxnSpPr>
        <p:spPr>
          <a:xfrm>
            <a:off x="539261" y="620983"/>
            <a:ext cx="11113477" cy="0"/>
          </a:xfrm>
          <a:prstGeom prst="straightConnector1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"/>
          <p:cNvSpPr txBox="1"/>
          <p:nvPr/>
        </p:nvSpPr>
        <p:spPr>
          <a:xfrm>
            <a:off x="11652738" y="6075822"/>
            <a:ext cx="539262" cy="38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ru-RU" sz="18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20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539261" y="291048"/>
            <a:ext cx="111134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Областное государственное бюджетное образовательное учреждение «Смоленский педагогической колледж»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9094382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2261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/>
          <p:nvPr/>
        </p:nvSpPr>
        <p:spPr>
          <a:xfrm>
            <a:off x="0" y="6464968"/>
            <a:ext cx="12192000" cy="393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458040" y="6546046"/>
            <a:ext cx="5108571" cy="48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https://pedkoll.ru/</a:t>
            </a:r>
            <a:endParaRPr lang="en-US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6513935" y="6497052"/>
            <a:ext cx="5036381" cy="393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r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ru-RU" dirty="0" err="1">
                <a:solidFill>
                  <a:schemeClr val="bg1"/>
                </a:solidFill>
              </a:rPr>
              <a:t>Зуфтенкова</a:t>
            </a:r>
            <a:r>
              <a:rPr lang="ru-RU" dirty="0">
                <a:solidFill>
                  <a:schemeClr val="bg1"/>
                </a:solidFill>
              </a:rPr>
              <a:t> Анна Юрьевна</a:t>
            </a:r>
            <a:endParaRPr lang="ru-RU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3" name="Google Shape;123;p4"/>
          <p:cNvCxnSpPr/>
          <p:nvPr/>
        </p:nvCxnSpPr>
        <p:spPr>
          <a:xfrm>
            <a:off x="539261" y="620983"/>
            <a:ext cx="11113477" cy="0"/>
          </a:xfrm>
          <a:prstGeom prst="straightConnector1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"/>
          <p:cNvSpPr txBox="1"/>
          <p:nvPr/>
        </p:nvSpPr>
        <p:spPr>
          <a:xfrm>
            <a:off x="11652738" y="6075822"/>
            <a:ext cx="539262" cy="38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ru-RU" sz="18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sz="20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539261" y="291048"/>
            <a:ext cx="111134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Областное государственное бюджетное образовательное учреждение «Смоленский педагогической колледж»</a:t>
            </a: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421698013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45242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/>
          <p:nvPr/>
        </p:nvSpPr>
        <p:spPr>
          <a:xfrm>
            <a:off x="0" y="6464968"/>
            <a:ext cx="12192000" cy="393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458040" y="6546046"/>
            <a:ext cx="5108571" cy="48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https://pedkoll.ru/</a:t>
            </a:r>
            <a:endParaRPr lang="en-US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6616357" y="6513962"/>
            <a:ext cx="5036381" cy="34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r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ru-RU" dirty="0" err="1">
                <a:solidFill>
                  <a:schemeClr val="bg1"/>
                </a:solidFill>
              </a:rPr>
              <a:t>Зуфтенкова</a:t>
            </a:r>
            <a:r>
              <a:rPr lang="ru-RU" dirty="0">
                <a:solidFill>
                  <a:schemeClr val="bg1"/>
                </a:solidFill>
              </a:rPr>
              <a:t> Анна Юрьевна</a:t>
            </a:r>
            <a:endParaRPr lang="ru-RU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3" name="Google Shape;123;p4"/>
          <p:cNvCxnSpPr/>
          <p:nvPr/>
        </p:nvCxnSpPr>
        <p:spPr>
          <a:xfrm>
            <a:off x="539261" y="620983"/>
            <a:ext cx="11113477" cy="0"/>
          </a:xfrm>
          <a:prstGeom prst="straightConnector1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"/>
          <p:cNvSpPr txBox="1"/>
          <p:nvPr/>
        </p:nvSpPr>
        <p:spPr>
          <a:xfrm>
            <a:off x="11652738" y="6075822"/>
            <a:ext cx="539262" cy="38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ru-RU" sz="18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sz="20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539261" y="291048"/>
            <a:ext cx="111134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Областное государственное бюджетное образовательное учреждение «Смоленский педагогической колледж»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679903"/>
            <a:ext cx="10515600" cy="1010785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Результаты анкетирования</a:t>
            </a:r>
            <a:endParaRPr lang="ru-RU" sz="32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354013" algn="just">
              <a:spcBef>
                <a:spcPts val="0"/>
              </a:spcBef>
              <a:buNone/>
            </a:pPr>
            <a:r>
              <a:rPr lang="ru-RU" dirty="0"/>
              <a:t>Наибольшее внимание требуют следующие направления:</a:t>
            </a:r>
          </a:p>
          <a:p>
            <a:pPr marL="0" indent="354013" algn="just">
              <a:spcBef>
                <a:spcPts val="0"/>
              </a:spcBef>
              <a:buNone/>
            </a:pPr>
            <a:r>
              <a:rPr lang="ru-RU" dirty="0"/>
              <a:t>1)	Повышение информированности родителей о нормах физического развития детей и распространении полезного опыта организации двигательной активности.</a:t>
            </a:r>
          </a:p>
          <a:p>
            <a:pPr marL="0" indent="354013" algn="just">
              <a:spcBef>
                <a:spcPts val="0"/>
              </a:spcBef>
              <a:buNone/>
            </a:pPr>
            <a:r>
              <a:rPr lang="ru-RU" dirty="0"/>
              <a:t>2)	Совершенствование подходов к работе с семьями, имеющими специфические потребности в развитии двигательных способностей ребёнка.</a:t>
            </a:r>
          </a:p>
          <a:p>
            <a:pPr marL="0" indent="354013" algn="just">
              <a:spcBef>
                <a:spcPts val="0"/>
              </a:spcBef>
              <a:buNone/>
            </a:pPr>
            <a:r>
              <a:rPr lang="ru-RU" dirty="0"/>
              <a:t>3)	Интенсификация обмена опытом и наставничества между воспитателями и родителями, а также укрепление коммуникативных каналов.</a:t>
            </a:r>
          </a:p>
          <a:p>
            <a:pPr marL="0" indent="354013" algn="just">
              <a:spcBef>
                <a:spcPts val="0"/>
              </a:spcBef>
              <a:buNone/>
            </a:pPr>
            <a:r>
              <a:rPr lang="ru-RU" dirty="0"/>
              <a:t>4)	Привлечение родителей к активным мероприятиям и включение их в совместную деятельность с детьми, направленную на поддержание хорошего здоровья и физической активности.</a:t>
            </a:r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997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/>
          <p:nvPr/>
        </p:nvSpPr>
        <p:spPr>
          <a:xfrm>
            <a:off x="0" y="6464968"/>
            <a:ext cx="12192000" cy="393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458040" y="6546046"/>
            <a:ext cx="5108571" cy="48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https://pedkoll.ru/</a:t>
            </a:r>
            <a:endParaRPr lang="en-US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6513935" y="6497052"/>
            <a:ext cx="5036381" cy="393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r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ru-RU" dirty="0" err="1">
                <a:solidFill>
                  <a:schemeClr val="bg1"/>
                </a:solidFill>
              </a:rPr>
              <a:t>Зуфтенкова</a:t>
            </a:r>
            <a:r>
              <a:rPr lang="ru-RU" dirty="0">
                <a:solidFill>
                  <a:schemeClr val="bg1"/>
                </a:solidFill>
              </a:rPr>
              <a:t> Анна Юрьевна</a:t>
            </a:r>
            <a:endParaRPr lang="ru-RU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3" name="Google Shape;123;p4"/>
          <p:cNvCxnSpPr/>
          <p:nvPr/>
        </p:nvCxnSpPr>
        <p:spPr>
          <a:xfrm>
            <a:off x="539261" y="620983"/>
            <a:ext cx="11113477" cy="0"/>
          </a:xfrm>
          <a:prstGeom prst="straightConnector1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"/>
          <p:cNvSpPr txBox="1"/>
          <p:nvPr/>
        </p:nvSpPr>
        <p:spPr>
          <a:xfrm>
            <a:off x="11652738" y="6075822"/>
            <a:ext cx="539262" cy="38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ru-RU" sz="18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 sz="20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539261" y="291048"/>
            <a:ext cx="111134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Областное государственное бюджетное образовательное учреждение «Смоленский педагогической колледж»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402234219"/>
              </p:ext>
            </p:extLst>
          </p:nvPr>
        </p:nvGraphicFramePr>
        <p:xfrm>
          <a:off x="119336" y="811483"/>
          <a:ext cx="1166529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74010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/>
          <p:nvPr/>
        </p:nvSpPr>
        <p:spPr>
          <a:xfrm>
            <a:off x="0" y="6464968"/>
            <a:ext cx="12192000" cy="393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458040" y="6546046"/>
            <a:ext cx="5108571" cy="48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https://pedkoll.ru/</a:t>
            </a:r>
            <a:endParaRPr lang="en-US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1CDCD"/>
              </a:buClr>
              <a:buSzPts val="1400"/>
              <a:buFont typeface="Arial"/>
              <a:buNone/>
            </a:pPr>
            <a:r>
              <a:rPr lang="ru-R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6513935" y="6497052"/>
            <a:ext cx="5036381" cy="393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r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ru-RU" dirty="0" err="1">
                <a:solidFill>
                  <a:schemeClr val="bg1"/>
                </a:solidFill>
              </a:rPr>
              <a:t>Зуфтенкова</a:t>
            </a:r>
            <a:r>
              <a:rPr lang="ru-RU" dirty="0">
                <a:solidFill>
                  <a:schemeClr val="bg1"/>
                </a:solidFill>
              </a:rPr>
              <a:t> Анна Юрьевна</a:t>
            </a:r>
            <a:endParaRPr lang="ru-RU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3" name="Google Shape;123;p4"/>
          <p:cNvCxnSpPr/>
          <p:nvPr/>
        </p:nvCxnSpPr>
        <p:spPr>
          <a:xfrm>
            <a:off x="539261" y="620983"/>
            <a:ext cx="11113477" cy="0"/>
          </a:xfrm>
          <a:prstGeom prst="straightConnector1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"/>
          <p:cNvSpPr txBox="1"/>
          <p:nvPr/>
        </p:nvSpPr>
        <p:spPr>
          <a:xfrm>
            <a:off x="11652738" y="6075822"/>
            <a:ext cx="539262" cy="38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ru-RU" sz="18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sz="20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539261" y="291048"/>
            <a:ext cx="111134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Областное государственное бюджетное образовательное учреждение «Смоленский педагогической колледж»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1412" t="24495" r="27809" b="28707"/>
          <a:stretch/>
        </p:blipFill>
        <p:spPr>
          <a:xfrm>
            <a:off x="111716" y="822840"/>
            <a:ext cx="5801217" cy="37448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3283" t="24991" r="27698" b="28364"/>
          <a:stretch/>
        </p:blipFill>
        <p:spPr>
          <a:xfrm>
            <a:off x="6102574" y="2150340"/>
            <a:ext cx="5786620" cy="389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14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/>
          <p:nvPr/>
        </p:nvSpPr>
        <p:spPr>
          <a:xfrm>
            <a:off x="0" y="6464968"/>
            <a:ext cx="12192000" cy="393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458040" y="6546046"/>
            <a:ext cx="5108571" cy="48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https://pedkoll.ru/</a:t>
            </a:r>
            <a:endParaRPr lang="en-US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1CDCD"/>
              </a:buClr>
              <a:buSzPts val="1400"/>
              <a:buFont typeface="Arial"/>
              <a:buNone/>
            </a:pPr>
            <a:r>
              <a:rPr lang="ru-R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6513935" y="6497052"/>
            <a:ext cx="5036381" cy="393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r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ru-RU" dirty="0" err="1">
                <a:solidFill>
                  <a:schemeClr val="bg1"/>
                </a:solidFill>
              </a:rPr>
              <a:t>Зуфтенкова</a:t>
            </a:r>
            <a:r>
              <a:rPr lang="ru-RU" dirty="0">
                <a:solidFill>
                  <a:schemeClr val="bg1"/>
                </a:solidFill>
              </a:rPr>
              <a:t> Анна Юрьевна</a:t>
            </a:r>
            <a:endParaRPr lang="ru-RU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3" name="Google Shape;123;p4"/>
          <p:cNvCxnSpPr/>
          <p:nvPr/>
        </p:nvCxnSpPr>
        <p:spPr>
          <a:xfrm>
            <a:off x="539261" y="620983"/>
            <a:ext cx="11113477" cy="0"/>
          </a:xfrm>
          <a:prstGeom prst="straightConnector1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"/>
          <p:cNvSpPr txBox="1"/>
          <p:nvPr/>
        </p:nvSpPr>
        <p:spPr>
          <a:xfrm>
            <a:off x="11652738" y="6075822"/>
            <a:ext cx="539262" cy="38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ru-RU" sz="18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endParaRPr sz="20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539261" y="291048"/>
            <a:ext cx="111134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Областное государственное бюджетное образовательное учреждение «Смоленский педагогической колледж»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598825"/>
            <a:ext cx="10515600" cy="1091863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Результаты исследования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34293" y="1771766"/>
            <a:ext cx="6353795" cy="4351338"/>
          </a:xfrm>
        </p:spPr>
        <p:txBody>
          <a:bodyPr>
            <a:normAutofit fontScale="85000" lnSpcReduction="20000"/>
          </a:bodyPr>
          <a:lstStyle/>
          <a:p>
            <a:pPr marL="0" indent="354013" algn="just">
              <a:spcBef>
                <a:spcPts val="0"/>
              </a:spcBef>
              <a:buNone/>
            </a:pPr>
            <a:r>
              <a:rPr lang="ru-RU" dirty="0"/>
              <a:t>Анализ результатов подтвердил, что предложенные педагогические условия действительно влияют на улучшение физического развития детей и положительно сказываются на их успеваемости и самочувствии.</a:t>
            </a:r>
          </a:p>
          <a:p>
            <a:pPr marL="0" indent="354013" algn="just">
              <a:spcBef>
                <a:spcPts val="0"/>
              </a:spcBef>
              <a:buNone/>
            </a:pPr>
            <a:r>
              <a:rPr lang="ru-RU" dirty="0"/>
              <a:t>Наблюдается уменьшение числа хронических заболеваний, увеличение среднего уровня физической подготовленности детей, улучшение психологической устойчивости. Взаимодействие с семьей становится более успешным и открытым, формируются прочные партнерские отношения между родителями и воспитателями.</a:t>
            </a:r>
          </a:p>
          <a:p>
            <a:pPr marL="114300" indent="0">
              <a:buNone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7256" y="1995683"/>
            <a:ext cx="4517346" cy="337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802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"/>
          <p:cNvSpPr/>
          <p:nvPr/>
        </p:nvSpPr>
        <p:spPr>
          <a:xfrm>
            <a:off x="0" y="6464968"/>
            <a:ext cx="12192000" cy="393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6"/>
          <p:cNvSpPr txBox="1">
            <a:spLocks noGrp="1"/>
          </p:cNvSpPr>
          <p:nvPr>
            <p:ph type="title"/>
          </p:nvPr>
        </p:nvSpPr>
        <p:spPr>
          <a:xfrm>
            <a:off x="937298" y="3284984"/>
            <a:ext cx="9781674" cy="86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ru-RU" b="1" dirty="0"/>
              <a:t>Спасибо за внимание!</a:t>
            </a:r>
            <a:endParaRPr b="1" dirty="0"/>
          </a:p>
        </p:txBody>
      </p:sp>
      <p:sp>
        <p:nvSpPr>
          <p:cNvPr id="144" name="Google Shape;144;p6"/>
          <p:cNvSpPr txBox="1">
            <a:spLocks noGrp="1"/>
          </p:cNvSpPr>
          <p:nvPr>
            <p:ph type="body" idx="1"/>
          </p:nvPr>
        </p:nvSpPr>
        <p:spPr>
          <a:xfrm>
            <a:off x="2849007" y="4293096"/>
            <a:ext cx="5958255" cy="318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ru-RU" sz="2000" dirty="0" smtClean="0"/>
              <a:t>Готова ответить </a:t>
            </a:r>
            <a:r>
              <a:rPr lang="ru-RU" sz="2000" dirty="0"/>
              <a:t>на ваши вопросы</a:t>
            </a:r>
            <a:endParaRPr sz="2400" dirty="0"/>
          </a:p>
        </p:txBody>
      </p:sp>
      <p:sp>
        <p:nvSpPr>
          <p:cNvPr id="145" name="Google Shape;145;p6"/>
          <p:cNvSpPr txBox="1"/>
          <p:nvPr/>
        </p:nvSpPr>
        <p:spPr>
          <a:xfrm>
            <a:off x="458040" y="6546046"/>
            <a:ext cx="5108571" cy="48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https://pedkoll.ru/</a:t>
            </a:r>
            <a:endParaRPr lang="en-US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6"/>
          <p:cNvSpPr txBox="1"/>
          <p:nvPr/>
        </p:nvSpPr>
        <p:spPr>
          <a:xfrm>
            <a:off x="6513935" y="6497052"/>
            <a:ext cx="5036381" cy="393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r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ru-RU" dirty="0" err="1">
                <a:solidFill>
                  <a:schemeClr val="bg1"/>
                </a:solidFill>
              </a:rPr>
              <a:t>Зуфтенкова</a:t>
            </a:r>
            <a:r>
              <a:rPr lang="ru-RU" dirty="0">
                <a:solidFill>
                  <a:schemeClr val="bg1"/>
                </a:solidFill>
              </a:rPr>
              <a:t> Анна Юрьевна</a:t>
            </a:r>
            <a:endParaRPr lang="ru-RU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6"/>
          <p:cNvSpPr/>
          <p:nvPr/>
        </p:nvSpPr>
        <p:spPr>
          <a:xfrm>
            <a:off x="539261" y="291048"/>
            <a:ext cx="111134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Областное государственное бюджетное образовательное учреждение «Смоленский педагогической колледж»</a:t>
            </a:r>
          </a:p>
        </p:txBody>
      </p:sp>
      <p:cxnSp>
        <p:nvCxnSpPr>
          <p:cNvPr id="148" name="Google Shape;148;p6"/>
          <p:cNvCxnSpPr/>
          <p:nvPr/>
        </p:nvCxnSpPr>
        <p:spPr>
          <a:xfrm>
            <a:off x="539261" y="620983"/>
            <a:ext cx="11113477" cy="0"/>
          </a:xfrm>
          <a:prstGeom prst="straightConnector1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335" y="980728"/>
            <a:ext cx="1371600" cy="1939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0" y="6464968"/>
            <a:ext cx="12192000" cy="393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2"/>
          <p:cNvSpPr txBox="1">
            <a:spLocks noGrp="1"/>
          </p:cNvSpPr>
          <p:nvPr>
            <p:ph type="title"/>
          </p:nvPr>
        </p:nvSpPr>
        <p:spPr>
          <a:xfrm>
            <a:off x="838200" y="804332"/>
            <a:ext cx="97818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-RU" sz="3200" b="1" dirty="0" smtClean="0"/>
              <a:t>Актуальность исследования</a:t>
            </a:r>
            <a:endParaRPr sz="3200" b="1" dirty="0"/>
          </a:p>
        </p:txBody>
      </p:sp>
      <p:sp>
        <p:nvSpPr>
          <p:cNvPr id="96" name="Google Shape;96;p2"/>
          <p:cNvSpPr txBox="1">
            <a:spLocks noGrp="1"/>
          </p:cNvSpPr>
          <p:nvPr>
            <p:ph type="body" idx="1"/>
          </p:nvPr>
        </p:nvSpPr>
        <p:spPr>
          <a:xfrm>
            <a:off x="739940" y="1743804"/>
            <a:ext cx="10712117" cy="4332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sz="2400" dirty="0">
                <a:solidFill>
                  <a:schemeClr val="tx1"/>
                </a:solidFill>
              </a:rPr>
              <a:t>Вопросы оказания психолого-педагогической помощи родителям в воспитании дошкольников </a:t>
            </a:r>
            <a:r>
              <a:rPr lang="ru-RU" sz="2400" dirty="0" smtClean="0">
                <a:solidFill>
                  <a:schemeClr val="tx1"/>
                </a:solidFill>
              </a:rPr>
              <a:t>освещены такими </a:t>
            </a:r>
            <a:r>
              <a:rPr lang="ru-RU" sz="2400" dirty="0">
                <a:solidFill>
                  <a:schemeClr val="tx1"/>
                </a:solidFill>
              </a:rPr>
              <a:t>авторами, как Е.П. </a:t>
            </a:r>
            <a:r>
              <a:rPr lang="ru-RU" sz="2400" dirty="0" err="1" smtClean="0">
                <a:solidFill>
                  <a:schemeClr val="tx1"/>
                </a:solidFill>
              </a:rPr>
              <a:t>Арнаутова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>
                <a:solidFill>
                  <a:schemeClr val="tx1"/>
                </a:solidFill>
              </a:rPr>
              <a:t>А.Я. </a:t>
            </a:r>
            <a:r>
              <a:rPr lang="ru-RU" sz="2400" dirty="0" smtClean="0">
                <a:solidFill>
                  <a:schemeClr val="tx1"/>
                </a:solidFill>
              </a:rPr>
              <a:t>Варга, </a:t>
            </a:r>
            <a:r>
              <a:rPr lang="ru-RU" sz="2400" dirty="0">
                <a:solidFill>
                  <a:schemeClr val="tx1"/>
                </a:solidFill>
              </a:rPr>
              <a:t>О.Л. </a:t>
            </a:r>
            <a:r>
              <a:rPr lang="ru-RU" sz="2400" dirty="0" smtClean="0">
                <a:solidFill>
                  <a:schemeClr val="tx1"/>
                </a:solidFill>
              </a:rPr>
              <a:t>Зверева, </a:t>
            </a:r>
            <a:r>
              <a:rPr lang="ru-RU" sz="2400" dirty="0">
                <a:solidFill>
                  <a:schemeClr val="tx1"/>
                </a:solidFill>
              </a:rPr>
              <a:t>А.И. </a:t>
            </a:r>
            <a:r>
              <a:rPr lang="ru-RU" sz="2400" dirty="0" smtClean="0">
                <a:solidFill>
                  <a:schemeClr val="tx1"/>
                </a:solidFill>
              </a:rPr>
              <a:t>Захаров </a:t>
            </a:r>
            <a:r>
              <a:rPr lang="ru-RU" sz="2400" dirty="0">
                <a:solidFill>
                  <a:schemeClr val="tx1"/>
                </a:solidFill>
              </a:rPr>
              <a:t>и </a:t>
            </a:r>
            <a:r>
              <a:rPr lang="ru-RU" sz="2400" dirty="0" smtClean="0">
                <a:solidFill>
                  <a:schemeClr val="tx1"/>
                </a:solidFill>
              </a:rPr>
              <a:t>др. </a:t>
            </a:r>
            <a:r>
              <a:rPr lang="ru-RU" sz="2400" dirty="0">
                <a:solidFill>
                  <a:schemeClr val="tx1"/>
                </a:solidFill>
              </a:rPr>
              <a:t>Однако взаимодействие педагогов и семьи в области физического воспитания дошкольников исследовано значительно меньше.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Таким </a:t>
            </a:r>
            <a:r>
              <a:rPr lang="ru-RU" sz="2400" dirty="0">
                <a:solidFill>
                  <a:schemeClr val="tx1"/>
                </a:solidFill>
              </a:rPr>
              <a:t>образом противоречие между важностью физического развития детей дошкольного возраста и недостаточной теоретической и практической организацией процесса сотрудничества семьи и дошкольного образовательного учреждения в физическом воспитании дошкольников обусловило актуальность проблемы исследования и выбор темы выпускной квалификационной </a:t>
            </a:r>
            <a:r>
              <a:rPr lang="ru-RU" sz="2400" dirty="0" smtClean="0">
                <a:solidFill>
                  <a:schemeClr val="tx1"/>
                </a:solidFill>
              </a:rPr>
              <a:t>работы.</a:t>
            </a:r>
            <a:endParaRPr lang="ru-RU" sz="2400" dirty="0">
              <a:solidFill>
                <a:schemeClr val="tx1"/>
              </a:solidFill>
            </a:endParaRPr>
          </a:p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endParaRPr lang="ru-RU" sz="1900" dirty="0">
              <a:solidFill>
                <a:schemeClr val="tx1"/>
              </a:solidFill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426553" y="6546046"/>
            <a:ext cx="5108571" cy="48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https://pedkoll.ru/</a:t>
            </a:r>
            <a:endParaRPr sz="20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6513935" y="6497052"/>
            <a:ext cx="5036381" cy="393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r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ru-RU" dirty="0" err="1">
                <a:solidFill>
                  <a:schemeClr val="bg1"/>
                </a:solidFill>
              </a:rPr>
              <a:t>Зуфтенкова</a:t>
            </a:r>
            <a:r>
              <a:rPr lang="ru-RU" dirty="0">
                <a:solidFill>
                  <a:schemeClr val="bg1"/>
                </a:solidFill>
              </a:rPr>
              <a:t> Анна Юрьевна</a:t>
            </a:r>
            <a:endParaRPr sz="20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9" name="Google Shape;99;p2"/>
          <p:cNvCxnSpPr/>
          <p:nvPr/>
        </p:nvCxnSpPr>
        <p:spPr>
          <a:xfrm>
            <a:off x="539261" y="620983"/>
            <a:ext cx="11113477" cy="0"/>
          </a:xfrm>
          <a:prstGeom prst="straightConnector1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0" name="Google Shape;100;p2"/>
          <p:cNvSpPr txBox="1"/>
          <p:nvPr/>
        </p:nvSpPr>
        <p:spPr>
          <a:xfrm>
            <a:off x="11652738" y="6075822"/>
            <a:ext cx="539262" cy="38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ru-R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539261" y="291048"/>
            <a:ext cx="1111347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Областное государственное бюджетное образовательное </a:t>
            </a:r>
            <a:r>
              <a:rPr lang="ru-RU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учреждение «Смоленский </a:t>
            </a:r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педагогической колледж»</a:t>
            </a:r>
          </a:p>
        </p:txBody>
      </p:sp>
    </p:spTree>
    <p:extLst>
      <p:ext uri="{BB962C8B-B14F-4D97-AF65-F5344CB8AC3E}">
        <p14:creationId xmlns:p14="http://schemas.microsoft.com/office/powerpoint/2010/main" val="900900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0" y="6464968"/>
            <a:ext cx="12192000" cy="393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2"/>
          <p:cNvSpPr txBox="1">
            <a:spLocks noGrp="1"/>
          </p:cNvSpPr>
          <p:nvPr>
            <p:ph type="title"/>
          </p:nvPr>
        </p:nvSpPr>
        <p:spPr>
          <a:xfrm>
            <a:off x="838200" y="804332"/>
            <a:ext cx="97818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-RU" sz="3200" b="1" dirty="0" smtClean="0"/>
              <a:t>Научный аппарат исследования</a:t>
            </a:r>
            <a:endParaRPr sz="3200" b="1" dirty="0"/>
          </a:p>
        </p:txBody>
      </p:sp>
      <p:sp>
        <p:nvSpPr>
          <p:cNvPr id="96" name="Google Shape;96;p2"/>
          <p:cNvSpPr txBox="1">
            <a:spLocks noGrp="1"/>
          </p:cNvSpPr>
          <p:nvPr>
            <p:ph type="body" idx="1"/>
          </p:nvPr>
        </p:nvSpPr>
        <p:spPr>
          <a:xfrm>
            <a:off x="838199" y="1743804"/>
            <a:ext cx="10712117" cy="4332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b="1" dirty="0">
                <a:solidFill>
                  <a:schemeClr val="tx1"/>
                </a:solidFill>
              </a:rPr>
              <a:t>Объект исследования: </a:t>
            </a:r>
            <a:r>
              <a:rPr lang="ru-RU" dirty="0">
                <a:solidFill>
                  <a:schemeClr val="tx1"/>
                </a:solidFill>
              </a:rPr>
              <a:t>процесс сотрудничества детского сада с семьей в физическом воспитании и развитии детей дошкольного возраста.</a:t>
            </a:r>
          </a:p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b="1" dirty="0">
                <a:solidFill>
                  <a:schemeClr val="tx1"/>
                </a:solidFill>
              </a:rPr>
              <a:t>Предмет исследования: </a:t>
            </a:r>
            <a:r>
              <a:rPr lang="ru-RU" dirty="0">
                <a:solidFill>
                  <a:schemeClr val="tx1"/>
                </a:solidFill>
              </a:rPr>
              <a:t>формы сотрудничества детского сада и семьи по оптимизации физического воспитания и развития детей дошкольного возраста. </a:t>
            </a:r>
          </a:p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b="1" dirty="0">
                <a:solidFill>
                  <a:schemeClr val="tx1"/>
                </a:solidFill>
              </a:rPr>
              <a:t>Цель исследования: </a:t>
            </a:r>
            <a:r>
              <a:rPr lang="ru-RU" dirty="0">
                <a:solidFill>
                  <a:schemeClr val="tx1"/>
                </a:solidFill>
              </a:rPr>
              <a:t>теоретически обосновать и экспериментально проверить эффективность сотрудничества детского сада и семьи на успешность физического воспитания и развития дошкольников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endParaRPr lang="ru-RU" sz="1900" dirty="0">
              <a:solidFill>
                <a:schemeClr val="tx1"/>
              </a:solidFill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426553" y="6546046"/>
            <a:ext cx="5108571" cy="48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https://pedkoll.ru/</a:t>
            </a:r>
            <a:endParaRPr sz="20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6513935" y="6497052"/>
            <a:ext cx="5036381" cy="393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r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ru-RU" dirty="0" err="1">
                <a:solidFill>
                  <a:schemeClr val="bg1"/>
                </a:solidFill>
              </a:rPr>
              <a:t>Зуфтенкова</a:t>
            </a:r>
            <a:r>
              <a:rPr lang="ru-RU" dirty="0">
                <a:solidFill>
                  <a:schemeClr val="bg1"/>
                </a:solidFill>
              </a:rPr>
              <a:t> Анна Юрьевна</a:t>
            </a:r>
            <a:endParaRPr lang="ru-RU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9" name="Google Shape;99;p2"/>
          <p:cNvCxnSpPr/>
          <p:nvPr/>
        </p:nvCxnSpPr>
        <p:spPr>
          <a:xfrm>
            <a:off x="539261" y="620983"/>
            <a:ext cx="11113477" cy="0"/>
          </a:xfrm>
          <a:prstGeom prst="straightConnector1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0" name="Google Shape;100;p2"/>
          <p:cNvSpPr txBox="1"/>
          <p:nvPr/>
        </p:nvSpPr>
        <p:spPr>
          <a:xfrm>
            <a:off x="11652738" y="6075822"/>
            <a:ext cx="539262" cy="38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ru-R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539261" y="291048"/>
            <a:ext cx="1111347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Областное государственное бюджетное образовательное </a:t>
            </a:r>
            <a:r>
              <a:rPr lang="ru-RU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учреждение «Смоленский </a:t>
            </a:r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педагогической колледж»</a:t>
            </a:r>
          </a:p>
        </p:txBody>
      </p:sp>
    </p:spTree>
    <p:extLst>
      <p:ext uri="{BB962C8B-B14F-4D97-AF65-F5344CB8AC3E}">
        <p14:creationId xmlns:p14="http://schemas.microsoft.com/office/powerpoint/2010/main" val="4065779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0" y="6464968"/>
            <a:ext cx="12192000" cy="393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2"/>
          <p:cNvSpPr txBox="1">
            <a:spLocks noGrp="1"/>
          </p:cNvSpPr>
          <p:nvPr>
            <p:ph type="title"/>
          </p:nvPr>
        </p:nvSpPr>
        <p:spPr>
          <a:xfrm>
            <a:off x="838200" y="804332"/>
            <a:ext cx="97818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-RU" sz="3200" b="1" dirty="0" smtClean="0"/>
              <a:t>Научный аппарат исследования</a:t>
            </a:r>
            <a:endParaRPr sz="3200" b="1" dirty="0"/>
          </a:p>
        </p:txBody>
      </p:sp>
      <p:sp>
        <p:nvSpPr>
          <p:cNvPr id="96" name="Google Shape;96;p2"/>
          <p:cNvSpPr txBox="1">
            <a:spLocks noGrp="1"/>
          </p:cNvSpPr>
          <p:nvPr>
            <p:ph type="body" idx="1"/>
          </p:nvPr>
        </p:nvSpPr>
        <p:spPr>
          <a:xfrm>
            <a:off x="838199" y="1743804"/>
            <a:ext cx="10712117" cy="4332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sz="2400" b="1" dirty="0">
                <a:solidFill>
                  <a:schemeClr val="tx1"/>
                </a:solidFill>
              </a:rPr>
              <a:t>Гипотеза исследования: </a:t>
            </a:r>
            <a:r>
              <a:rPr lang="ru-RU" sz="2400" dirty="0">
                <a:solidFill>
                  <a:schemeClr val="tx1"/>
                </a:solidFill>
              </a:rPr>
              <a:t>сотрудничество детского сада и семьи в физическом воспитании и развитии детей дошкольного возраста будет эффективнее если:</a:t>
            </a:r>
          </a:p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sz="2400" dirty="0">
                <a:solidFill>
                  <a:schemeClr val="tx1"/>
                </a:solidFill>
              </a:rPr>
              <a:t>1.	систематически будет проводиться диагностика уровня физического развития детей дошкольного возраста с целью разработки рекомендаций для родителей;</a:t>
            </a:r>
          </a:p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sz="2400" dirty="0">
                <a:solidFill>
                  <a:schemeClr val="tx1"/>
                </a:solidFill>
              </a:rPr>
              <a:t>2.	будет проводиться диагностика </a:t>
            </a:r>
            <a:r>
              <a:rPr lang="ru-RU" sz="2400" dirty="0" err="1">
                <a:solidFill>
                  <a:schemeClr val="tx1"/>
                </a:solidFill>
              </a:rPr>
              <a:t>здоровьесберегающих</a:t>
            </a:r>
            <a:r>
              <a:rPr lang="ru-RU" sz="2400" dirty="0">
                <a:solidFill>
                  <a:schemeClr val="tx1"/>
                </a:solidFill>
              </a:rPr>
              <a:t> ситуаций в семьях дошкольников;</a:t>
            </a:r>
          </a:p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sz="2400" dirty="0">
                <a:solidFill>
                  <a:schemeClr val="tx1"/>
                </a:solidFill>
              </a:rPr>
              <a:t>3.	будет подобрана эффективная педагогическая работа по организации сотрудничества дошкольного образовательного учреждения с семьей в физическом воспитании и развитии дошкольников, включающая индивидуальное информирование и организацию содержательной совместной деятельности родителей друг с другом и со своим ребенком.</a:t>
            </a:r>
          </a:p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endParaRPr lang="ru-RU" sz="1900" dirty="0">
              <a:solidFill>
                <a:schemeClr val="tx1"/>
              </a:solidFill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426553" y="6546046"/>
            <a:ext cx="5108571" cy="48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https://pedkoll.ru/</a:t>
            </a:r>
            <a:endParaRPr sz="20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6513935" y="6497052"/>
            <a:ext cx="5036381" cy="393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r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ru-RU" dirty="0" err="1">
                <a:solidFill>
                  <a:schemeClr val="bg1"/>
                </a:solidFill>
              </a:rPr>
              <a:t>Зуфтенкова</a:t>
            </a:r>
            <a:r>
              <a:rPr lang="ru-RU" dirty="0">
                <a:solidFill>
                  <a:schemeClr val="bg1"/>
                </a:solidFill>
              </a:rPr>
              <a:t> Анна Юрьевна</a:t>
            </a:r>
            <a:endParaRPr lang="ru-RU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9" name="Google Shape;99;p2"/>
          <p:cNvCxnSpPr/>
          <p:nvPr/>
        </p:nvCxnSpPr>
        <p:spPr>
          <a:xfrm>
            <a:off x="539261" y="620983"/>
            <a:ext cx="11113477" cy="0"/>
          </a:xfrm>
          <a:prstGeom prst="straightConnector1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0" name="Google Shape;100;p2"/>
          <p:cNvSpPr txBox="1"/>
          <p:nvPr/>
        </p:nvSpPr>
        <p:spPr>
          <a:xfrm>
            <a:off x="11652738" y="6075822"/>
            <a:ext cx="539262" cy="38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ru-R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539261" y="291048"/>
            <a:ext cx="1111347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Областное государственное бюджетное образовательное </a:t>
            </a:r>
            <a:r>
              <a:rPr lang="ru-RU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учреждение «Смоленский </a:t>
            </a:r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педагогической колледж»</a:t>
            </a:r>
          </a:p>
        </p:txBody>
      </p:sp>
    </p:spTree>
    <p:extLst>
      <p:ext uri="{BB962C8B-B14F-4D97-AF65-F5344CB8AC3E}">
        <p14:creationId xmlns:p14="http://schemas.microsoft.com/office/powerpoint/2010/main" val="3185929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0" y="6464968"/>
            <a:ext cx="12192000" cy="393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2"/>
          <p:cNvSpPr txBox="1">
            <a:spLocks noGrp="1"/>
          </p:cNvSpPr>
          <p:nvPr>
            <p:ph type="title"/>
          </p:nvPr>
        </p:nvSpPr>
        <p:spPr>
          <a:xfrm>
            <a:off x="838200" y="804332"/>
            <a:ext cx="97818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-RU" sz="3200" b="1" dirty="0" smtClean="0"/>
              <a:t>Научный аппарат исследования</a:t>
            </a:r>
            <a:endParaRPr sz="3200" b="1" dirty="0"/>
          </a:p>
        </p:txBody>
      </p:sp>
      <p:sp>
        <p:nvSpPr>
          <p:cNvPr id="96" name="Google Shape;96;p2"/>
          <p:cNvSpPr txBox="1">
            <a:spLocks noGrp="1"/>
          </p:cNvSpPr>
          <p:nvPr>
            <p:ph type="body" idx="1"/>
          </p:nvPr>
        </p:nvSpPr>
        <p:spPr>
          <a:xfrm>
            <a:off x="838199" y="1743804"/>
            <a:ext cx="10712117" cy="4332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b="1" dirty="0">
                <a:solidFill>
                  <a:schemeClr val="tx1"/>
                </a:solidFill>
              </a:rPr>
              <a:t>Задачи исследования:</a:t>
            </a:r>
          </a:p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dirty="0">
                <a:solidFill>
                  <a:schemeClr val="tx1"/>
                </a:solidFill>
              </a:rPr>
              <a:t>1. Описать особенности физического воспитания дошкольников в условиях традиционного семейного воспитания.</a:t>
            </a:r>
          </a:p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dirty="0">
                <a:solidFill>
                  <a:schemeClr val="tx1"/>
                </a:solidFill>
              </a:rPr>
              <a:t>2. Выделить особенности сотрудничества педагога и родителей в физическом воспитании ребенка.</a:t>
            </a:r>
          </a:p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dirty="0">
                <a:solidFill>
                  <a:schemeClr val="tx1"/>
                </a:solidFill>
              </a:rPr>
              <a:t>2. Выявить уровень сотрудничества детского сада и семьи в физическом воспитании и развитии детей дошкольного возраста.</a:t>
            </a:r>
          </a:p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r>
              <a:rPr lang="ru-RU" dirty="0">
                <a:solidFill>
                  <a:schemeClr val="tx1"/>
                </a:solidFill>
              </a:rPr>
              <a:t>3. Подобрать и экспериментально проверить эффективность педагогической работы по организации сотрудничества дошкольного образовательного учреждения и семьи.</a:t>
            </a:r>
          </a:p>
          <a:p>
            <a:pPr marL="0" lvl="0" indent="360363" algn="just">
              <a:spcBef>
                <a:spcPts val="0"/>
              </a:spcBef>
              <a:buClr>
                <a:srgbClr val="FF0000"/>
              </a:buClr>
              <a:buNone/>
            </a:pPr>
            <a:endParaRPr lang="ru-RU" sz="1900" dirty="0">
              <a:solidFill>
                <a:schemeClr val="tx1"/>
              </a:solidFill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426553" y="6546046"/>
            <a:ext cx="5108571" cy="48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https://pedkoll.ru/</a:t>
            </a:r>
            <a:endParaRPr sz="20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6513935" y="6497052"/>
            <a:ext cx="5036381" cy="393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r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ru-RU" dirty="0" err="1">
                <a:solidFill>
                  <a:schemeClr val="bg1"/>
                </a:solidFill>
              </a:rPr>
              <a:t>Зуфтенкова</a:t>
            </a:r>
            <a:r>
              <a:rPr lang="ru-RU" dirty="0">
                <a:solidFill>
                  <a:schemeClr val="bg1"/>
                </a:solidFill>
              </a:rPr>
              <a:t> Анна Юрьевна</a:t>
            </a:r>
            <a:endParaRPr lang="ru-RU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9" name="Google Shape;99;p2"/>
          <p:cNvCxnSpPr/>
          <p:nvPr/>
        </p:nvCxnSpPr>
        <p:spPr>
          <a:xfrm>
            <a:off x="539261" y="620983"/>
            <a:ext cx="11113477" cy="0"/>
          </a:xfrm>
          <a:prstGeom prst="straightConnector1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0" name="Google Shape;100;p2"/>
          <p:cNvSpPr txBox="1"/>
          <p:nvPr/>
        </p:nvSpPr>
        <p:spPr>
          <a:xfrm>
            <a:off x="11652738" y="6075822"/>
            <a:ext cx="539262" cy="38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ru-R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539261" y="291048"/>
            <a:ext cx="1111347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Областное государственное бюджетное образовательное </a:t>
            </a:r>
            <a:r>
              <a:rPr lang="ru-RU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учреждение «Смоленский </a:t>
            </a:r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педагогической колледж»</a:t>
            </a:r>
          </a:p>
        </p:txBody>
      </p:sp>
    </p:spTree>
    <p:extLst>
      <p:ext uri="{BB962C8B-B14F-4D97-AF65-F5344CB8AC3E}">
        <p14:creationId xmlns:p14="http://schemas.microsoft.com/office/powerpoint/2010/main" val="2805241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0" y="6464968"/>
            <a:ext cx="12192000" cy="393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458040" y="6546046"/>
            <a:ext cx="5108571" cy="48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https://pedkoll.ru/</a:t>
            </a:r>
            <a:endParaRPr lang="en-US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6513935" y="6497052"/>
            <a:ext cx="5036381" cy="393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r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ru-RU" dirty="0" err="1">
                <a:solidFill>
                  <a:schemeClr val="bg1"/>
                </a:solidFill>
              </a:rPr>
              <a:t>Зуфтенкова</a:t>
            </a:r>
            <a:r>
              <a:rPr lang="ru-RU" dirty="0">
                <a:solidFill>
                  <a:schemeClr val="bg1"/>
                </a:solidFill>
              </a:rPr>
              <a:t> Анна Юрьевна</a:t>
            </a:r>
            <a:endParaRPr lang="ru-RU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9" name="Google Shape;99;p2"/>
          <p:cNvCxnSpPr/>
          <p:nvPr/>
        </p:nvCxnSpPr>
        <p:spPr>
          <a:xfrm>
            <a:off x="539261" y="620983"/>
            <a:ext cx="11113477" cy="0"/>
          </a:xfrm>
          <a:prstGeom prst="straightConnector1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0" name="Google Shape;100;p2"/>
          <p:cNvSpPr txBox="1"/>
          <p:nvPr/>
        </p:nvSpPr>
        <p:spPr>
          <a:xfrm>
            <a:off x="11652738" y="6075822"/>
            <a:ext cx="539262" cy="38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ru-R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539261" y="291048"/>
            <a:ext cx="111134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Областное государственное бюджетное образовательное учреждение «Смоленский педагогической колледж»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57100669"/>
              </p:ext>
            </p:extLst>
          </p:nvPr>
        </p:nvGraphicFramePr>
        <p:xfrm>
          <a:off x="2063552" y="918217"/>
          <a:ext cx="7808416" cy="5157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0942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0" y="6464968"/>
            <a:ext cx="12192000" cy="393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458040" y="6546046"/>
            <a:ext cx="5108571" cy="48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https://pedkoll.ru/</a:t>
            </a:r>
            <a:endParaRPr lang="en-US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6513935" y="6497052"/>
            <a:ext cx="5036381" cy="393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r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ru-RU" dirty="0" err="1">
                <a:solidFill>
                  <a:schemeClr val="bg1"/>
                </a:solidFill>
              </a:rPr>
              <a:t>Зуфтенкова</a:t>
            </a:r>
            <a:r>
              <a:rPr lang="ru-RU" dirty="0">
                <a:solidFill>
                  <a:schemeClr val="bg1"/>
                </a:solidFill>
              </a:rPr>
              <a:t> Анна Юрьевна</a:t>
            </a:r>
            <a:endParaRPr lang="ru-RU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9" name="Google Shape;99;p2"/>
          <p:cNvCxnSpPr/>
          <p:nvPr/>
        </p:nvCxnSpPr>
        <p:spPr>
          <a:xfrm>
            <a:off x="539261" y="620983"/>
            <a:ext cx="11113477" cy="0"/>
          </a:xfrm>
          <a:prstGeom prst="straightConnector1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0" name="Google Shape;100;p2"/>
          <p:cNvSpPr txBox="1"/>
          <p:nvPr/>
        </p:nvSpPr>
        <p:spPr>
          <a:xfrm>
            <a:off x="11652738" y="6075822"/>
            <a:ext cx="539262" cy="38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lang="ru-R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539261" y="291048"/>
            <a:ext cx="111134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Областное государственное бюджетное образовательное учреждение «Смоленский педагогической колледж»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7453662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29143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/>
          <p:nvPr/>
        </p:nvSpPr>
        <p:spPr>
          <a:xfrm>
            <a:off x="0" y="6464968"/>
            <a:ext cx="12192000" cy="393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"/>
          <p:cNvSpPr txBox="1">
            <a:spLocks noGrp="1"/>
          </p:cNvSpPr>
          <p:nvPr>
            <p:ph type="title"/>
          </p:nvPr>
        </p:nvSpPr>
        <p:spPr>
          <a:xfrm>
            <a:off x="838200" y="804332"/>
            <a:ext cx="97818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База исследования и выборка испытуемых</a:t>
            </a:r>
            <a:endParaRPr sz="3200" b="1" dirty="0">
              <a:solidFill>
                <a:schemeClr val="tx1"/>
              </a:solidFill>
            </a:endParaRPr>
          </a:p>
        </p:txBody>
      </p:sp>
      <p:sp>
        <p:nvSpPr>
          <p:cNvPr id="120" name="Google Shape;120;p4"/>
          <p:cNvSpPr txBox="1">
            <a:spLocks noGrp="1"/>
          </p:cNvSpPr>
          <p:nvPr>
            <p:ph type="body" idx="1"/>
          </p:nvPr>
        </p:nvSpPr>
        <p:spPr>
          <a:xfrm>
            <a:off x="5819453" y="1988840"/>
            <a:ext cx="5787187" cy="38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360363" algn="ctr">
              <a:spcBef>
                <a:spcPts val="0"/>
              </a:spcBef>
              <a:buClr>
                <a:srgbClr val="FF0000"/>
              </a:buClr>
              <a:buNone/>
              <a:tabLst>
                <a:tab pos="0" algn="l"/>
              </a:tabLst>
            </a:pPr>
            <a:r>
              <a:rPr lang="ru-RU" sz="3200" dirty="0">
                <a:solidFill>
                  <a:schemeClr val="tx1"/>
                </a:solidFill>
              </a:rPr>
              <a:t>МБДОУ «Детский сад №85 «Гнёздышко» г. </a:t>
            </a:r>
            <a:r>
              <a:rPr lang="ru-RU" sz="3200" dirty="0" smtClean="0">
                <a:solidFill>
                  <a:schemeClr val="tx1"/>
                </a:solidFill>
              </a:rPr>
              <a:t>Смоленска</a:t>
            </a:r>
          </a:p>
          <a:p>
            <a:pPr marL="0" lvl="0" indent="360363" algn="ctr">
              <a:spcBef>
                <a:spcPts val="0"/>
              </a:spcBef>
              <a:buClr>
                <a:srgbClr val="FF0000"/>
              </a:buClr>
              <a:buNone/>
              <a:tabLst>
                <a:tab pos="0" algn="l"/>
              </a:tabLst>
            </a:pPr>
            <a:r>
              <a:rPr lang="ru-RU" sz="3200" dirty="0" smtClean="0">
                <a:solidFill>
                  <a:schemeClr val="tx1"/>
                </a:solidFill>
              </a:rPr>
              <a:t> </a:t>
            </a:r>
            <a:endParaRPr lang="ru-RU" sz="3200" dirty="0" smtClean="0">
              <a:solidFill>
                <a:schemeClr val="tx1"/>
              </a:solidFill>
            </a:endParaRPr>
          </a:p>
          <a:p>
            <a:pPr marL="0" lvl="0" indent="360363" algn="ctr">
              <a:spcBef>
                <a:spcPts val="0"/>
              </a:spcBef>
              <a:buClr>
                <a:srgbClr val="FF0000"/>
              </a:buClr>
              <a:buNone/>
              <a:tabLst>
                <a:tab pos="0" algn="l"/>
              </a:tabLst>
            </a:pPr>
            <a:r>
              <a:rPr lang="ru-RU" sz="3200" dirty="0">
                <a:solidFill>
                  <a:schemeClr val="tx1"/>
                </a:solidFill>
              </a:rPr>
              <a:t>В нем принимали участие 5 воспитателей (2 воспитателя старшей группы, 3 воспитателя подготовительной группы) и 30 родителей 4 </a:t>
            </a:r>
            <a:r>
              <a:rPr lang="ru-RU" sz="3200" dirty="0" smtClean="0">
                <a:solidFill>
                  <a:schemeClr val="tx1"/>
                </a:solidFill>
              </a:rPr>
              <a:t>групп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458040" y="6546046"/>
            <a:ext cx="5108571" cy="48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https://pedkoll.ru/</a:t>
            </a:r>
            <a:endParaRPr lang="en-US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6513935" y="6497052"/>
            <a:ext cx="5036381" cy="393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r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ru-RU" dirty="0" err="1">
                <a:solidFill>
                  <a:schemeClr val="bg1"/>
                </a:solidFill>
              </a:rPr>
              <a:t>Зуфтенкова</a:t>
            </a:r>
            <a:r>
              <a:rPr lang="ru-RU" dirty="0">
                <a:solidFill>
                  <a:schemeClr val="bg1"/>
                </a:solidFill>
              </a:rPr>
              <a:t> Анна Юрьевна</a:t>
            </a:r>
            <a:endParaRPr lang="ru-RU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3" name="Google Shape;123;p4"/>
          <p:cNvCxnSpPr/>
          <p:nvPr/>
        </p:nvCxnSpPr>
        <p:spPr>
          <a:xfrm>
            <a:off x="539261" y="620983"/>
            <a:ext cx="11113477" cy="0"/>
          </a:xfrm>
          <a:prstGeom prst="straightConnector1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"/>
          <p:cNvSpPr txBox="1"/>
          <p:nvPr/>
        </p:nvSpPr>
        <p:spPr>
          <a:xfrm>
            <a:off x="11652738" y="6075822"/>
            <a:ext cx="539262" cy="38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ru-RU" sz="18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0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539261" y="291048"/>
            <a:ext cx="111134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Областное государственное бюджетное образовательное учреждение «Смоленский педагогической колледж»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998" y="1966720"/>
            <a:ext cx="4976613" cy="373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366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/>
          <p:nvPr/>
        </p:nvSpPr>
        <p:spPr>
          <a:xfrm>
            <a:off x="0" y="6464968"/>
            <a:ext cx="12192000" cy="393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"/>
          <p:cNvSpPr txBox="1">
            <a:spLocks noGrp="1"/>
          </p:cNvSpPr>
          <p:nvPr>
            <p:ph type="title"/>
          </p:nvPr>
        </p:nvSpPr>
        <p:spPr>
          <a:xfrm>
            <a:off x="838200" y="804332"/>
            <a:ext cx="97818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Анкетирование воспитателей и родителей</a:t>
            </a:r>
            <a:endParaRPr sz="3200" b="1" dirty="0">
              <a:solidFill>
                <a:schemeClr val="tx1"/>
              </a:solidFill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458040" y="6546046"/>
            <a:ext cx="5108571" cy="48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https://pedkoll.ru/</a:t>
            </a:r>
            <a:endParaRPr lang="en-US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6513935" y="6497052"/>
            <a:ext cx="5036381" cy="393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r">
              <a:lnSpc>
                <a:spcPct val="90000"/>
              </a:lnSpc>
              <a:buClr>
                <a:srgbClr val="E1CDCD"/>
              </a:buClr>
              <a:buSzPts val="1400"/>
            </a:pPr>
            <a:r>
              <a:rPr lang="ru-RU" dirty="0" err="1">
                <a:solidFill>
                  <a:schemeClr val="bg1"/>
                </a:solidFill>
              </a:rPr>
              <a:t>Зуфтенкова</a:t>
            </a:r>
            <a:r>
              <a:rPr lang="ru-RU" dirty="0">
                <a:solidFill>
                  <a:schemeClr val="bg1"/>
                </a:solidFill>
              </a:rPr>
              <a:t> Анна Юрьевна</a:t>
            </a:r>
            <a:endParaRPr lang="ru-RU"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3" name="Google Shape;123;p4"/>
          <p:cNvCxnSpPr/>
          <p:nvPr/>
        </p:nvCxnSpPr>
        <p:spPr>
          <a:xfrm>
            <a:off x="539261" y="620983"/>
            <a:ext cx="11113477" cy="0"/>
          </a:xfrm>
          <a:prstGeom prst="straightConnector1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"/>
          <p:cNvSpPr txBox="1"/>
          <p:nvPr/>
        </p:nvSpPr>
        <p:spPr>
          <a:xfrm>
            <a:off x="11652738" y="6075822"/>
            <a:ext cx="539262" cy="38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0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539261" y="291048"/>
            <a:ext cx="111134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Областное государственное бюджетное образовательное учреждение «Смоленский педагогической колледж»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7043" t="22119" r="3749" b="11934"/>
          <a:stretch/>
        </p:blipFill>
        <p:spPr>
          <a:xfrm>
            <a:off x="1073294" y="1673432"/>
            <a:ext cx="10455678" cy="434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622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884</Words>
  <Application>Microsoft Office PowerPoint</Application>
  <PresentationFormat>Широкоэкранный</PresentationFormat>
  <Paragraphs>129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Выпускная квалификационная работа по теме:  СОТРУДНИЧЕСТВО ДОШКОЛЬНЫХ ОБРАЗОВАТЕЛЬНЫХ УЧРЕЖДЕНИЙ С СЕМЬЕЙ В ФИЗИЧЕСКОМ ВОСПИТАНИИ ДОШКОЛЬНИКОВ</vt:lpstr>
      <vt:lpstr>Актуальность исследования</vt:lpstr>
      <vt:lpstr>Научный аппарат исследования</vt:lpstr>
      <vt:lpstr>Научный аппарат исследования</vt:lpstr>
      <vt:lpstr>Научный аппарат исследования</vt:lpstr>
      <vt:lpstr>Презентация PowerPoint</vt:lpstr>
      <vt:lpstr>Презентация PowerPoint</vt:lpstr>
      <vt:lpstr>База исследования и выборка испытуемых</vt:lpstr>
      <vt:lpstr>Анкетирование воспитателей и родителей</vt:lpstr>
      <vt:lpstr>Презентация PowerPoint</vt:lpstr>
      <vt:lpstr>Презентация PowerPoint</vt:lpstr>
      <vt:lpstr>Результаты анкетирования</vt:lpstr>
      <vt:lpstr>Презентация PowerPoint</vt:lpstr>
      <vt:lpstr>Презентация PowerPoint</vt:lpstr>
      <vt:lpstr>Результаты исследования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Выпускная квалификационная работа по теме:  ФОРМИРОВАНИЕ ИЗОБРАЗИТЕЛЬНЫХ УМЕНИЙ У ДЕТЕЙ СТАРШЕГО ДОШКОЛЬНОГО ВОЗРАСТА В ПРОЦЕССЕ РИСОВАНИЯ ПО МОТИВАМ ГЖЕЛЬСКОЙ РОСПИСИ</dc:title>
  <dc:creator>Пользователь Lenovo</dc:creator>
  <cp:lastModifiedBy>Home</cp:lastModifiedBy>
  <cp:revision>29</cp:revision>
  <dcterms:created xsi:type="dcterms:W3CDTF">2023-05-02T05:11:52Z</dcterms:created>
  <dcterms:modified xsi:type="dcterms:W3CDTF">2025-06-19T10:19:19Z</dcterms:modified>
</cp:coreProperties>
</file>