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01.09.2020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3140968"/>
            <a:ext cx="8077200" cy="1673352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Роль информационной деятельности в современном обществе.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Информационная </a:t>
            </a:r>
            <a:r>
              <a:rPr lang="ru-RU" dirty="0" smtClean="0"/>
              <a:t>деятельность в культурной сфере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Если рассматривать информационную деятельность в </a:t>
            </a:r>
            <a:r>
              <a:rPr lang="ru-RU" b="1" dirty="0" smtClean="0"/>
              <a:t>культурной сфере</a:t>
            </a:r>
            <a:r>
              <a:rPr lang="ru-RU" dirty="0" smtClean="0"/>
              <a:t>, то тут видно, что с одной стороны с помощью столь многих информационных источников можно поддерживать и развивать культурную деятельность, а с другой стороны можно и разрушить всю культуру человечества. С помощью телевидения, интернета можно с легкостью транслировать различные концерты, представления, учить культуре, этике. С другой стороны, за счет столь обширной информации, внедряется в нашу жизнь и </a:t>
            </a:r>
            <a:r>
              <a:rPr lang="ru-RU" dirty="0" err="1" smtClean="0"/>
              <a:t>безкультурие</a:t>
            </a:r>
            <a:r>
              <a:rPr lang="ru-RU" dirty="0" smtClean="0"/>
              <a:t>, идущее из – за рубежа. С появлением компьютера, многие люди перестали ходить в театры, встречаться друг с другом и т.д. 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Культурная: признание культурной ценности </a:t>
            </a:r>
            <a:r>
              <a:rPr lang="ru-RU" dirty="0" err="1" smtClean="0"/>
              <a:t>информациию</a:t>
            </a:r>
            <a:r>
              <a:rPr lang="ru-RU" dirty="0" smtClean="0"/>
              <a:t>. Чтобы </a:t>
            </a:r>
            <a:r>
              <a:rPr lang="ru-RU" dirty="0" smtClean="0"/>
              <a:t>подобрать литературу по интересующей тематике, достаточно воспользоваться электронным каталогом любой библиотеки на всей территории страны. Чтобы посетить зарубежный музей, достаточно побывать на соответствующем сайте. Чтобы получить образование в любом университете мира, нужно обратиться к его ресурсам дистанционного обучения.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Информационная деятельность в</a:t>
            </a:r>
            <a:r>
              <a:rPr lang="ru-RU" dirty="0" smtClean="0"/>
              <a:t> образовательной среде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С помощью информационных технологий стало доступней донести информацию не только общением учителя и ученика, но и визуально, с помощью слайдов с фотографиями, графиками, таблицами. А также стало возможно найти любую учебную информацию за минимальное время, при этом не листая многостраничные книги. Теперь современные библиотеки оснащены электронными библиотеками и каталогами. А также можно найти много электронных библиотек в сети интернет.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 smtClean="0"/>
              <a:t>В учебном процессе важны не информационные технологии сами по себе, а то, насколько их использование служит достижению собственно образовательных целей.</a:t>
            </a:r>
            <a:r>
              <a:rPr lang="ru-RU" dirty="0" smtClean="0"/>
              <a:t> При выборе технологий необходимо учитывать наибольшее соответствие некоторых технологий характерным чертам обучаемых, специфическим особенностям конкретных предметных областей, преобладающим типам учебных заданий и упражнений.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 smtClean="0"/>
              <a:t>К образовательным технологиям относятся</a:t>
            </a:r>
            <a:r>
              <a:rPr lang="ru-RU" dirty="0" smtClean="0"/>
              <a:t>: видео-лекции; мультимедиа-лекции и лабораторные практикумы; электронные </a:t>
            </a:r>
            <a:r>
              <a:rPr lang="ru-RU" dirty="0" err="1" smtClean="0"/>
              <a:t>мультимедийные</a:t>
            </a:r>
            <a:r>
              <a:rPr lang="ru-RU" dirty="0" smtClean="0"/>
              <a:t> учебники; компьютерные обучающие и тестирующие системы; имитационные модели и компьютерные тренажеры; консультации и тесты с использованием телекоммуникационных средств; видеоконференции.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Информация </a:t>
            </a:r>
            <a:r>
              <a:rPr lang="ru-RU" dirty="0" smtClean="0"/>
              <a:t>всегда играла важную роль в жизни человека. Познавая окружающий мир, человек постоянно имеет дело с информацией. Она помогает человеку правильно оценить происходящие события, принять обдуманное решение, найти наиболее удачный вариант своих действий.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же такое «информация»?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Информация - это сведения об окружающем мире (объекте, процессе, явлении, событии).</a:t>
            </a:r>
            <a:endParaRPr lang="ru-RU" dirty="0" smtClean="0"/>
          </a:p>
          <a:p>
            <a:r>
              <a:rPr lang="ru-RU" u="sng" dirty="0" smtClean="0"/>
              <a:t>По способу восприятия</a:t>
            </a:r>
            <a:r>
              <a:rPr lang="ru-RU" dirty="0" smtClean="0"/>
              <a:t>: зрительная, слуховая, тактильная, обонятельная, вкусовая.</a:t>
            </a:r>
          </a:p>
          <a:p>
            <a:r>
              <a:rPr lang="ru-RU" u="sng" dirty="0" smtClean="0"/>
              <a:t>По форме представления</a:t>
            </a:r>
            <a:r>
              <a:rPr lang="ru-RU" dirty="0" smtClean="0"/>
              <a:t>: текстовая, числовая, графическая, музыкальная.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В середине 20 века после того как началось широкое использование вычислительной техники во Франции введен термин </a:t>
            </a:r>
            <a:r>
              <a:rPr lang="ru-RU" b="1" dirty="0" smtClean="0"/>
              <a:t>Информатики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 smtClean="0"/>
              <a:t>С течением времени роль информации в жизни человека становилась все существеннее. Сейчас, роль информации в жизни человека является определяющей – </a:t>
            </a:r>
            <a:r>
              <a:rPr lang="ru-RU" b="1" dirty="0" smtClean="0"/>
              <a:t>чем больше навыков и знаний он имеет, тем выше ценится как специалист и сотрудник.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 smtClean="0"/>
              <a:t>Информационное общество </a:t>
            </a:r>
            <a:r>
              <a:rPr lang="ru-RU" dirty="0" smtClean="0"/>
              <a:t>— </a:t>
            </a:r>
            <a:r>
              <a:rPr lang="ru-RU" dirty="0" err="1" smtClean="0"/>
              <a:t>общество</a:t>
            </a:r>
            <a:r>
              <a:rPr lang="ru-RU" dirty="0" smtClean="0"/>
              <a:t>, в котором большинство работающих занято производством, хранением, переработкой и реализацией информации, особенно высшей её формы — знаний.</a:t>
            </a:r>
          </a:p>
          <a:p>
            <a:r>
              <a:rPr lang="ru-RU" b="1" dirty="0" smtClean="0"/>
              <a:t>Информационная деятельность</a:t>
            </a:r>
            <a:r>
              <a:rPr lang="ru-RU" dirty="0" smtClean="0"/>
              <a:t> – </a:t>
            </a:r>
            <a:r>
              <a:rPr lang="ru-RU" dirty="0" err="1" smtClean="0"/>
              <a:t>деятельность</a:t>
            </a:r>
            <a:r>
              <a:rPr lang="ru-RU" dirty="0" smtClean="0"/>
              <a:t>, обеспечивающая сбор, обработку, хранение, поиск и распространение информации, а также формирование информационного ресурса и организацию доступа к нему.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Информационная </a:t>
            </a:r>
            <a:r>
              <a:rPr lang="ru-RU" dirty="0" smtClean="0"/>
              <a:t>деятельность в экономической сфере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Если рассматривать информационную деятельность в </a:t>
            </a:r>
            <a:r>
              <a:rPr lang="ru-RU" b="1" dirty="0" smtClean="0"/>
              <a:t>экономической сфере</a:t>
            </a:r>
            <a:r>
              <a:rPr lang="ru-RU" dirty="0" smtClean="0"/>
              <a:t>, то главная цель информационных технологий – в результате целенаправленных действий по переработке первичных данных получить необходимую для пользователя информацию. 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u="sng" dirty="0" smtClean="0"/>
              <a:t>Экономическая: </a:t>
            </a:r>
            <a:r>
              <a:rPr lang="ru-RU" dirty="0" smtClean="0"/>
              <a:t>информация используется в качестве ресурса, услуг, товара, источника добавленной стоимости и занятости, получает развитие электронный бизнес. </a:t>
            </a:r>
            <a:r>
              <a:rPr lang="ru-RU" dirty="0" smtClean="0"/>
              <a:t>Не </a:t>
            </a:r>
            <a:r>
              <a:rPr lang="ru-RU" dirty="0" smtClean="0"/>
              <a:t>нужно тратить время на выбор товара, достаточно просмотреть каталог электронного магазина. </a:t>
            </a:r>
            <a:r>
              <a:rPr lang="ru-RU" dirty="0" smtClean="0"/>
              <a:t>Не </a:t>
            </a:r>
            <a:r>
              <a:rPr lang="ru-RU" dirty="0" smtClean="0"/>
              <a:t>нужно тратить время на дорогу, чтобы выполнить свою работу (для некоторых видов профессиональной деятельности). Не нужно ехать в кассу, чтобы купить билет на поезд, его достаточно заказать и оплатить дистанционно.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Информационная </a:t>
            </a:r>
            <a:r>
              <a:rPr lang="ru-RU" dirty="0" smtClean="0"/>
              <a:t>деятельность в социальной сфере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Если рассматривать информационную деятельность в </a:t>
            </a:r>
            <a:r>
              <a:rPr lang="ru-RU" b="1" dirty="0" smtClean="0"/>
              <a:t>социальной сфере</a:t>
            </a:r>
            <a:r>
              <a:rPr lang="ru-RU" dirty="0" smtClean="0"/>
              <a:t>, то видно, что информация стала более доступной для человека. 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Социальная: информация выступает в качестве важного стимулятора изменения качества жизни. Чтобы получить консультацию специалиста, пациенту не нужно ехать в медицинский центр, а достаточно будет оставить свои документы на портале и в назначенное время выйти на связь с профильным врачом (</a:t>
            </a:r>
            <a:r>
              <a:rPr lang="ru-RU" dirty="0" err="1" smtClean="0"/>
              <a:t>телемедицина</a:t>
            </a:r>
            <a:r>
              <a:rPr lang="ru-RU" dirty="0" smtClean="0"/>
              <a:t>). Чтобы получить помощь в чрезвычайной ситуации, достаточно воспользоваться единым номером экстренных служб </a:t>
            </a:r>
            <a:r>
              <a:rPr lang="ru-RU" dirty="0" smtClean="0"/>
              <a:t>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18</TotalTime>
  <Words>413</Words>
  <Application>Microsoft Office PowerPoint</Application>
  <PresentationFormat>Экран (4:3)</PresentationFormat>
  <Paragraphs>23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Модульная</vt:lpstr>
      <vt:lpstr>Роль информационной деятельности в современном обществе. </vt:lpstr>
      <vt:lpstr>Слайд 2</vt:lpstr>
      <vt:lpstr>Что же такое «информация»?</vt:lpstr>
      <vt:lpstr>Слайд 4</vt:lpstr>
      <vt:lpstr>Слайд 5</vt:lpstr>
      <vt:lpstr>Информационная деятельность в экономической сфере</vt:lpstr>
      <vt:lpstr>Слайд 7</vt:lpstr>
      <vt:lpstr>Информационная деятельность в социальной сфере</vt:lpstr>
      <vt:lpstr>Слайд 9</vt:lpstr>
      <vt:lpstr>Информационная деятельность в культурной сфере</vt:lpstr>
      <vt:lpstr>Слайд 11</vt:lpstr>
      <vt:lpstr>Информационная деятельность в образовательной среде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Роль информационной деятельности в современном обществе. </dc:title>
  <dc:creator>123</dc:creator>
  <cp:lastModifiedBy>123</cp:lastModifiedBy>
  <cp:revision>4</cp:revision>
  <dcterms:created xsi:type="dcterms:W3CDTF">2020-09-01T20:05:21Z</dcterms:created>
  <dcterms:modified xsi:type="dcterms:W3CDTF">2020-09-01T20:29:41Z</dcterms:modified>
</cp:coreProperties>
</file>